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350" r:id="rId2"/>
    <p:sldId id="351" r:id="rId3"/>
    <p:sldId id="352" r:id="rId4"/>
    <p:sldId id="355" r:id="rId5"/>
    <p:sldId id="389" r:id="rId6"/>
    <p:sldId id="382" r:id="rId7"/>
    <p:sldId id="384" r:id="rId8"/>
    <p:sldId id="388" r:id="rId9"/>
    <p:sldId id="349" r:id="rId10"/>
    <p:sldId id="383" r:id="rId11"/>
    <p:sldId id="347" r:id="rId12"/>
    <p:sldId id="370" r:id="rId13"/>
    <p:sldId id="371" r:id="rId14"/>
    <p:sldId id="372" r:id="rId15"/>
    <p:sldId id="373" r:id="rId16"/>
    <p:sldId id="374" r:id="rId17"/>
    <p:sldId id="375" r:id="rId18"/>
    <p:sldId id="376" r:id="rId19"/>
    <p:sldId id="377" r:id="rId20"/>
    <p:sldId id="378" r:id="rId21"/>
    <p:sldId id="379" r:id="rId22"/>
    <p:sldId id="348" r:id="rId23"/>
    <p:sldId id="279" r:id="rId24"/>
    <p:sldId id="356" r:id="rId25"/>
    <p:sldId id="357" r:id="rId26"/>
    <p:sldId id="358" r:id="rId27"/>
    <p:sldId id="386" r:id="rId28"/>
    <p:sldId id="387" r:id="rId29"/>
    <p:sldId id="359" r:id="rId30"/>
    <p:sldId id="361" r:id="rId31"/>
    <p:sldId id="362" r:id="rId32"/>
    <p:sldId id="363" r:id="rId33"/>
    <p:sldId id="364" r:id="rId34"/>
    <p:sldId id="365" r:id="rId35"/>
    <p:sldId id="367" r:id="rId36"/>
    <p:sldId id="368" r:id="rId37"/>
    <p:sldId id="369" r:id="rId38"/>
    <p:sldId id="385"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Forfatte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ys stil 1 - uthevin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 autoAdjust="0"/>
    <p:restoredTop sz="94690" autoAdjust="0"/>
  </p:normalViewPr>
  <p:slideViewPr>
    <p:cSldViewPr>
      <p:cViewPr varScale="1">
        <p:scale>
          <a:sx n="108" d="100"/>
          <a:sy n="108" d="100"/>
        </p:scale>
        <p:origin x="634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howGuides="1">
      <p:cViewPr varScale="1">
        <p:scale>
          <a:sx n="130" d="100"/>
          <a:sy n="130" d="100"/>
        </p:scale>
        <p:origin x="480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Prøveutvikling,- innmeldte prøver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'Ark1'!$L$74</c:f>
              <c:strCache>
                <c:ptCount val="1"/>
                <c:pt idx="0">
                  <c:v>Spor </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'Ark1'!$M$73:$R$73</c:f>
              <c:numCache>
                <c:formatCode>General</c:formatCode>
                <c:ptCount val="6"/>
                <c:pt idx="0">
                  <c:v>2016</c:v>
                </c:pt>
                <c:pt idx="1">
                  <c:v>2017</c:v>
                </c:pt>
                <c:pt idx="2">
                  <c:v>2018</c:v>
                </c:pt>
                <c:pt idx="3">
                  <c:v>2019</c:v>
                </c:pt>
                <c:pt idx="4">
                  <c:v>2020</c:v>
                </c:pt>
                <c:pt idx="5">
                  <c:v>2022</c:v>
                </c:pt>
              </c:numCache>
            </c:numRef>
          </c:cat>
          <c:val>
            <c:numRef>
              <c:f>'Ark1'!$M$74:$R$74</c:f>
              <c:numCache>
                <c:formatCode>General</c:formatCode>
                <c:ptCount val="6"/>
                <c:pt idx="0">
                  <c:v>180</c:v>
                </c:pt>
                <c:pt idx="1">
                  <c:v>202</c:v>
                </c:pt>
                <c:pt idx="2">
                  <c:v>206</c:v>
                </c:pt>
                <c:pt idx="3">
                  <c:v>161</c:v>
                </c:pt>
                <c:pt idx="4">
                  <c:v>152</c:v>
                </c:pt>
                <c:pt idx="5">
                  <c:v>116</c:v>
                </c:pt>
              </c:numCache>
            </c:numRef>
          </c:val>
          <c:smooth val="0"/>
          <c:extLst>
            <c:ext xmlns:c16="http://schemas.microsoft.com/office/drawing/2014/chart" uri="{C3380CC4-5D6E-409C-BE32-E72D297353CC}">
              <c16:uniqueId val="{00000001-280C-46AA-A72D-692671D3F115}"/>
            </c:ext>
          </c:extLst>
        </c:ser>
        <c:ser>
          <c:idx val="1"/>
          <c:order val="1"/>
          <c:tx>
            <c:strRef>
              <c:f>'Ark1'!$L$75</c:f>
              <c:strCache>
                <c:ptCount val="1"/>
                <c:pt idx="0">
                  <c:v>Rundering</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'Ark1'!$M$73:$R$73</c:f>
              <c:numCache>
                <c:formatCode>General</c:formatCode>
                <c:ptCount val="6"/>
                <c:pt idx="0">
                  <c:v>2016</c:v>
                </c:pt>
                <c:pt idx="1">
                  <c:v>2017</c:v>
                </c:pt>
                <c:pt idx="2">
                  <c:v>2018</c:v>
                </c:pt>
                <c:pt idx="3">
                  <c:v>2019</c:v>
                </c:pt>
                <c:pt idx="4">
                  <c:v>2020</c:v>
                </c:pt>
                <c:pt idx="5">
                  <c:v>2022</c:v>
                </c:pt>
              </c:numCache>
            </c:numRef>
          </c:cat>
          <c:val>
            <c:numRef>
              <c:f>'Ark1'!$M$75:$R$75</c:f>
              <c:numCache>
                <c:formatCode>General</c:formatCode>
                <c:ptCount val="6"/>
                <c:pt idx="0">
                  <c:v>190</c:v>
                </c:pt>
                <c:pt idx="1">
                  <c:v>223</c:v>
                </c:pt>
                <c:pt idx="2">
                  <c:v>212</c:v>
                </c:pt>
                <c:pt idx="3">
                  <c:v>187</c:v>
                </c:pt>
                <c:pt idx="4">
                  <c:v>193</c:v>
                </c:pt>
                <c:pt idx="5">
                  <c:v>106</c:v>
                </c:pt>
              </c:numCache>
            </c:numRef>
          </c:val>
          <c:smooth val="0"/>
          <c:extLst>
            <c:ext xmlns:c16="http://schemas.microsoft.com/office/drawing/2014/chart" uri="{C3380CC4-5D6E-409C-BE32-E72D297353CC}">
              <c16:uniqueId val="{00000003-280C-46AA-A72D-692671D3F115}"/>
            </c:ext>
          </c:extLst>
        </c:ser>
        <c:dLbls>
          <c:showLegendKey val="0"/>
          <c:showVal val="0"/>
          <c:showCatName val="0"/>
          <c:showSerName val="0"/>
          <c:showPercent val="0"/>
          <c:showBubbleSize val="0"/>
        </c:dLbls>
        <c:smooth val="0"/>
        <c:axId val="1473715072"/>
        <c:axId val="1473715904"/>
      </c:lineChart>
      <c:catAx>
        <c:axId val="14737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473715904"/>
        <c:crosses val="autoZero"/>
        <c:auto val="1"/>
        <c:lblAlgn val="ctr"/>
        <c:lblOffset val="100"/>
        <c:noMultiLvlLbl val="0"/>
      </c:catAx>
      <c:valAx>
        <c:axId val="147371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47371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DDF1B0-E009-48E9-AB94-779439E68948}" type="datetimeFigureOut">
              <a:rPr lang="en-US" smtClean="0"/>
              <a:pPr/>
              <a:t>2/15/2022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7885A0-05A0-495C-B2CE-612BFF71B2C7}" type="slidenum">
              <a:rPr lang="en-US" smtClean="0"/>
              <a:pPr/>
              <a:t>‹#›</a:t>
            </a:fld>
            <a:endParaRPr lang="en-US"/>
          </a:p>
        </p:txBody>
      </p:sp>
    </p:spTree>
    <p:extLst>
      <p:ext uri="{BB962C8B-B14F-4D97-AF65-F5344CB8AC3E}">
        <p14:creationId xmlns:p14="http://schemas.microsoft.com/office/powerpoint/2010/main" val="3712751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2F87A-8197-414E-A42F-0DB96A62344B}" type="datetimeFigureOut">
              <a:rPr lang="en-GB" smtClean="0"/>
              <a:pPr/>
              <a:t>15/02/2022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EDD04-FECD-4173-A568-C8CA9B085774}" type="slidenum">
              <a:rPr lang="en-GB" smtClean="0"/>
              <a:pPr/>
              <a:t>‹#›</a:t>
            </a:fld>
            <a:endParaRPr lang="en-GB"/>
          </a:p>
        </p:txBody>
      </p:sp>
    </p:spTree>
    <p:extLst>
      <p:ext uri="{BB962C8B-B14F-4D97-AF65-F5344CB8AC3E}">
        <p14:creationId xmlns:p14="http://schemas.microsoft.com/office/powerpoint/2010/main" val="233596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7</a:t>
            </a:fld>
            <a:endParaRPr lang="nb-NO" altLang="nb-NO"/>
          </a:p>
        </p:txBody>
      </p:sp>
    </p:spTree>
    <p:extLst>
      <p:ext uri="{BB962C8B-B14F-4D97-AF65-F5344CB8AC3E}">
        <p14:creationId xmlns:p14="http://schemas.microsoft.com/office/powerpoint/2010/main" val="320678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20</a:t>
            </a:fld>
            <a:endParaRPr lang="nb-NO" altLang="nb-NO"/>
          </a:p>
        </p:txBody>
      </p:sp>
    </p:spTree>
    <p:extLst>
      <p:ext uri="{BB962C8B-B14F-4D97-AF65-F5344CB8AC3E}">
        <p14:creationId xmlns:p14="http://schemas.microsoft.com/office/powerpoint/2010/main" val="214618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21</a:t>
            </a:fld>
            <a:endParaRPr lang="nb-NO" altLang="nb-NO"/>
          </a:p>
        </p:txBody>
      </p:sp>
    </p:spTree>
    <p:extLst>
      <p:ext uri="{BB962C8B-B14F-4D97-AF65-F5344CB8AC3E}">
        <p14:creationId xmlns:p14="http://schemas.microsoft.com/office/powerpoint/2010/main" val="349308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23</a:t>
            </a:fld>
            <a:endParaRPr lang="nb-NO" alt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24</a:t>
            </a:fld>
            <a:endParaRPr lang="nb-NO" altLang="nb-NO"/>
          </a:p>
        </p:txBody>
      </p:sp>
    </p:spTree>
    <p:extLst>
      <p:ext uri="{BB962C8B-B14F-4D97-AF65-F5344CB8AC3E}">
        <p14:creationId xmlns:p14="http://schemas.microsoft.com/office/powerpoint/2010/main" val="353742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25</a:t>
            </a:fld>
            <a:endParaRPr lang="nb-NO" altLang="nb-NO"/>
          </a:p>
        </p:txBody>
      </p:sp>
    </p:spTree>
    <p:extLst>
      <p:ext uri="{BB962C8B-B14F-4D97-AF65-F5344CB8AC3E}">
        <p14:creationId xmlns:p14="http://schemas.microsoft.com/office/powerpoint/2010/main" val="317100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26</a:t>
            </a:fld>
            <a:endParaRPr lang="nb-NO" altLang="nb-NO"/>
          </a:p>
        </p:txBody>
      </p:sp>
    </p:spTree>
    <p:extLst>
      <p:ext uri="{BB962C8B-B14F-4D97-AF65-F5344CB8AC3E}">
        <p14:creationId xmlns:p14="http://schemas.microsoft.com/office/powerpoint/2010/main" val="338952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27</a:t>
            </a:fld>
            <a:endParaRPr lang="nb-NO" altLang="nb-NO"/>
          </a:p>
        </p:txBody>
      </p:sp>
    </p:spTree>
    <p:extLst>
      <p:ext uri="{BB962C8B-B14F-4D97-AF65-F5344CB8AC3E}">
        <p14:creationId xmlns:p14="http://schemas.microsoft.com/office/powerpoint/2010/main" val="388101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28</a:t>
            </a:fld>
            <a:endParaRPr lang="nb-NO" altLang="nb-NO"/>
          </a:p>
        </p:txBody>
      </p:sp>
    </p:spTree>
    <p:extLst>
      <p:ext uri="{BB962C8B-B14F-4D97-AF65-F5344CB8AC3E}">
        <p14:creationId xmlns:p14="http://schemas.microsoft.com/office/powerpoint/2010/main" val="2689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29</a:t>
            </a:fld>
            <a:endParaRPr lang="nb-NO" altLang="nb-NO"/>
          </a:p>
        </p:txBody>
      </p:sp>
    </p:spTree>
    <p:extLst>
      <p:ext uri="{BB962C8B-B14F-4D97-AF65-F5344CB8AC3E}">
        <p14:creationId xmlns:p14="http://schemas.microsoft.com/office/powerpoint/2010/main" val="3552041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30</a:t>
            </a:fld>
            <a:endParaRPr lang="nb-NO" altLang="nb-NO"/>
          </a:p>
        </p:txBody>
      </p:sp>
    </p:spTree>
    <p:extLst>
      <p:ext uri="{BB962C8B-B14F-4D97-AF65-F5344CB8AC3E}">
        <p14:creationId xmlns:p14="http://schemas.microsoft.com/office/powerpoint/2010/main" val="387228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10</a:t>
            </a:fld>
            <a:endParaRPr lang="nb-NO" altLang="nb-NO"/>
          </a:p>
        </p:txBody>
      </p:sp>
    </p:spTree>
    <p:extLst>
      <p:ext uri="{BB962C8B-B14F-4D97-AF65-F5344CB8AC3E}">
        <p14:creationId xmlns:p14="http://schemas.microsoft.com/office/powerpoint/2010/main" val="51382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31</a:t>
            </a:fld>
            <a:endParaRPr lang="nb-NO" altLang="nb-NO"/>
          </a:p>
        </p:txBody>
      </p:sp>
    </p:spTree>
    <p:extLst>
      <p:ext uri="{BB962C8B-B14F-4D97-AF65-F5344CB8AC3E}">
        <p14:creationId xmlns:p14="http://schemas.microsoft.com/office/powerpoint/2010/main" val="142367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32</a:t>
            </a:fld>
            <a:endParaRPr lang="nb-NO" altLang="nb-NO"/>
          </a:p>
        </p:txBody>
      </p:sp>
    </p:spTree>
    <p:extLst>
      <p:ext uri="{BB962C8B-B14F-4D97-AF65-F5344CB8AC3E}">
        <p14:creationId xmlns:p14="http://schemas.microsoft.com/office/powerpoint/2010/main" val="364311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33</a:t>
            </a:fld>
            <a:endParaRPr lang="nb-NO" altLang="nb-NO"/>
          </a:p>
        </p:txBody>
      </p:sp>
    </p:spTree>
    <p:extLst>
      <p:ext uri="{BB962C8B-B14F-4D97-AF65-F5344CB8AC3E}">
        <p14:creationId xmlns:p14="http://schemas.microsoft.com/office/powerpoint/2010/main" val="735467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34</a:t>
            </a:fld>
            <a:endParaRPr lang="nb-NO" altLang="nb-NO"/>
          </a:p>
        </p:txBody>
      </p:sp>
    </p:spTree>
    <p:extLst>
      <p:ext uri="{BB962C8B-B14F-4D97-AF65-F5344CB8AC3E}">
        <p14:creationId xmlns:p14="http://schemas.microsoft.com/office/powerpoint/2010/main" val="2881150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35</a:t>
            </a:fld>
            <a:endParaRPr lang="nb-NO" altLang="nb-NO"/>
          </a:p>
        </p:txBody>
      </p:sp>
    </p:spTree>
    <p:extLst>
      <p:ext uri="{BB962C8B-B14F-4D97-AF65-F5344CB8AC3E}">
        <p14:creationId xmlns:p14="http://schemas.microsoft.com/office/powerpoint/2010/main" val="1795724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36</a:t>
            </a:fld>
            <a:endParaRPr lang="nb-NO" altLang="nb-NO"/>
          </a:p>
        </p:txBody>
      </p:sp>
    </p:spTree>
    <p:extLst>
      <p:ext uri="{BB962C8B-B14F-4D97-AF65-F5344CB8AC3E}">
        <p14:creationId xmlns:p14="http://schemas.microsoft.com/office/powerpoint/2010/main" val="147741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37</a:t>
            </a:fld>
            <a:endParaRPr lang="nb-NO" altLang="nb-NO"/>
          </a:p>
        </p:txBody>
      </p:sp>
    </p:spTree>
    <p:extLst>
      <p:ext uri="{BB962C8B-B14F-4D97-AF65-F5344CB8AC3E}">
        <p14:creationId xmlns:p14="http://schemas.microsoft.com/office/powerpoint/2010/main" val="2739267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38</a:t>
            </a:fld>
            <a:endParaRPr lang="nb-NO" altLang="nb-NO"/>
          </a:p>
        </p:txBody>
      </p:sp>
    </p:spTree>
    <p:extLst>
      <p:ext uri="{BB962C8B-B14F-4D97-AF65-F5344CB8AC3E}">
        <p14:creationId xmlns:p14="http://schemas.microsoft.com/office/powerpoint/2010/main" val="145576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12</a:t>
            </a:fld>
            <a:endParaRPr lang="nb-NO" altLang="nb-NO"/>
          </a:p>
        </p:txBody>
      </p:sp>
    </p:spTree>
    <p:extLst>
      <p:ext uri="{BB962C8B-B14F-4D97-AF65-F5344CB8AC3E}">
        <p14:creationId xmlns:p14="http://schemas.microsoft.com/office/powerpoint/2010/main" val="41265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13</a:t>
            </a:fld>
            <a:endParaRPr lang="nb-NO" altLang="nb-NO"/>
          </a:p>
        </p:txBody>
      </p:sp>
    </p:spTree>
    <p:extLst>
      <p:ext uri="{BB962C8B-B14F-4D97-AF65-F5344CB8AC3E}">
        <p14:creationId xmlns:p14="http://schemas.microsoft.com/office/powerpoint/2010/main" val="255846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14</a:t>
            </a:fld>
            <a:endParaRPr lang="nb-NO" altLang="nb-NO"/>
          </a:p>
        </p:txBody>
      </p:sp>
    </p:spTree>
    <p:extLst>
      <p:ext uri="{BB962C8B-B14F-4D97-AF65-F5344CB8AC3E}">
        <p14:creationId xmlns:p14="http://schemas.microsoft.com/office/powerpoint/2010/main" val="163849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15</a:t>
            </a:fld>
            <a:endParaRPr lang="nb-NO" altLang="nb-NO"/>
          </a:p>
        </p:txBody>
      </p:sp>
    </p:spTree>
    <p:extLst>
      <p:ext uri="{BB962C8B-B14F-4D97-AF65-F5344CB8AC3E}">
        <p14:creationId xmlns:p14="http://schemas.microsoft.com/office/powerpoint/2010/main" val="291997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16</a:t>
            </a:fld>
            <a:endParaRPr lang="nb-NO" altLang="nb-NO"/>
          </a:p>
        </p:txBody>
      </p:sp>
    </p:spTree>
    <p:extLst>
      <p:ext uri="{BB962C8B-B14F-4D97-AF65-F5344CB8AC3E}">
        <p14:creationId xmlns:p14="http://schemas.microsoft.com/office/powerpoint/2010/main" val="259920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17</a:t>
            </a:fld>
            <a:endParaRPr lang="nb-NO" altLang="nb-NO"/>
          </a:p>
        </p:txBody>
      </p:sp>
    </p:spTree>
    <p:extLst>
      <p:ext uri="{BB962C8B-B14F-4D97-AF65-F5344CB8AC3E}">
        <p14:creationId xmlns:p14="http://schemas.microsoft.com/office/powerpoint/2010/main" val="53241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a:extLst>
              <a:ext uri="{FF2B5EF4-FFF2-40B4-BE49-F238E27FC236}">
                <a16:creationId xmlns:a16="http://schemas.microsoft.com/office/drawing/2014/main" id="{7B69D56E-FE85-4C26-927D-2ECA5B39D3C1}"/>
              </a:ext>
            </a:extLst>
          </p:cNvPr>
          <p:cNvSpPr>
            <a:spLocks noGrp="1" noRot="1" noChangeAspect="1" noChangeArrowheads="1" noTextEdit="1"/>
          </p:cNvSpPr>
          <p:nvPr>
            <p:ph type="sldImg"/>
          </p:nvPr>
        </p:nvSpPr>
        <p:spPr>
          <a:ln/>
        </p:spPr>
      </p:sp>
      <p:sp>
        <p:nvSpPr>
          <p:cNvPr id="7171" name="Plassholder for notater 2">
            <a:extLst>
              <a:ext uri="{FF2B5EF4-FFF2-40B4-BE49-F238E27FC236}">
                <a16:creationId xmlns:a16="http://schemas.microsoft.com/office/drawing/2014/main" id="{0DAAEB4F-8628-4485-9091-87C9F2AC2B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7172" name="Plassholder for lysbildenummer 3">
            <a:extLst>
              <a:ext uri="{FF2B5EF4-FFF2-40B4-BE49-F238E27FC236}">
                <a16:creationId xmlns:a16="http://schemas.microsoft.com/office/drawing/2014/main" id="{0E87CF66-5D13-4FBD-B1B9-2561D12B7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F8028F-AFF8-482E-9B15-9C53356DAE5B}" type="slidenum">
              <a:rPr lang="nb-NO" altLang="nb-NO" smtClean="0"/>
              <a:pPr>
                <a:spcBef>
                  <a:spcPct val="0"/>
                </a:spcBef>
              </a:pPr>
              <a:t>19</a:t>
            </a:fld>
            <a:endParaRPr lang="nb-NO" altLang="nb-NO"/>
          </a:p>
        </p:txBody>
      </p:sp>
    </p:spTree>
    <p:extLst>
      <p:ext uri="{BB962C8B-B14F-4D97-AF65-F5344CB8AC3E}">
        <p14:creationId xmlns:p14="http://schemas.microsoft.com/office/powerpoint/2010/main" val="574393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F6DFD1AF-DB2D-4C15-AD78-B424C9265C4B}"/>
              </a:ext>
            </a:extLst>
          </p:cNvPr>
          <p:cNvSpPr/>
          <p:nvPr userDrawn="1"/>
        </p:nvSpPr>
        <p:spPr>
          <a:xfrm>
            <a:off x="0" y="0"/>
            <a:ext cx="12192000" cy="6858000"/>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marL="230400" indent="-230400" algn="ctr">
              <a:spcBef>
                <a:spcPts val="300"/>
              </a:spcBef>
              <a:spcAft>
                <a:spcPts val="300"/>
              </a:spcAft>
              <a:buClr>
                <a:schemeClr val="accent1"/>
              </a:buClr>
            </a:pPr>
            <a:endParaRPr lang="en-GB" sz="1400" dirty="0" err="1">
              <a:solidFill>
                <a:schemeClr val="tx1"/>
              </a:solidFill>
            </a:endParaRPr>
          </a:p>
        </p:txBody>
      </p:sp>
      <p:sp>
        <p:nvSpPr>
          <p:cNvPr id="10" name="Text Placeholder 1"/>
          <p:cNvSpPr>
            <a:spLocks noGrp="1"/>
          </p:cNvSpPr>
          <p:nvPr>
            <p:ph type="body" sz="quarter" idx="18" hasCustomPrompt="1"/>
          </p:nvPr>
        </p:nvSpPr>
        <p:spPr>
          <a:xfrm>
            <a:off x="737353" y="1839299"/>
            <a:ext cx="4979987" cy="2358411"/>
          </a:xfrm>
        </p:spPr>
        <p:txBody>
          <a:bodyPr anchor="b"/>
          <a:lstStyle>
            <a:lvl1pPr marL="0" indent="0" algn="r">
              <a:buNone/>
              <a:defRPr sz="3000" b="0" baseline="0"/>
            </a:lvl1pPr>
            <a:lvl2pPr algn="r">
              <a:defRPr/>
            </a:lvl2pPr>
            <a:lvl3pPr algn="r">
              <a:defRPr/>
            </a:lvl3pPr>
            <a:lvl4pPr algn="r">
              <a:defRPr/>
            </a:lvl4pPr>
            <a:lvl5pPr algn="r">
              <a:defRPr/>
            </a:lvl5pPr>
          </a:lstStyle>
          <a:p>
            <a:pPr lvl="0"/>
            <a:r>
              <a:rPr lang="en-GB"/>
              <a:t>ADD TITLE IN UPPERCASE</a:t>
            </a:r>
            <a:endParaRPr lang="en-GB" dirty="0"/>
          </a:p>
        </p:txBody>
      </p:sp>
      <p:sp>
        <p:nvSpPr>
          <p:cNvPr id="23" name="Text Placeholder 2"/>
          <p:cNvSpPr>
            <a:spLocks noGrp="1"/>
          </p:cNvSpPr>
          <p:nvPr>
            <p:ph type="body" sz="quarter" idx="19" hasCustomPrompt="1"/>
          </p:nvPr>
        </p:nvSpPr>
        <p:spPr>
          <a:xfrm>
            <a:off x="747513" y="4218030"/>
            <a:ext cx="4958874" cy="352425"/>
          </a:xfrm>
        </p:spPr>
        <p:txBody>
          <a:bodyPr anchor="b"/>
          <a:lstStyle>
            <a:lvl1pPr marL="0" indent="0" algn="r">
              <a:buNone/>
              <a:defRPr sz="2000" b="0" baseline="0">
                <a:solidFill>
                  <a:schemeClr val="accent5"/>
                </a:solidFill>
              </a:defRPr>
            </a:lvl1pPr>
          </a:lstStyle>
          <a:p>
            <a:pPr lvl="0"/>
            <a:r>
              <a:rPr lang="en-GB"/>
              <a:t>ADD SUBTITLE</a:t>
            </a:r>
            <a:endParaRPr lang="en-GB" dirty="0"/>
          </a:p>
        </p:txBody>
      </p:sp>
      <p:sp>
        <p:nvSpPr>
          <p:cNvPr id="26" name="Text Placeholder 3"/>
          <p:cNvSpPr>
            <a:spLocks noGrp="1"/>
          </p:cNvSpPr>
          <p:nvPr>
            <p:ph type="body" sz="quarter" idx="20" hasCustomPrompt="1"/>
          </p:nvPr>
        </p:nvSpPr>
        <p:spPr>
          <a:xfrm>
            <a:off x="747513" y="4754288"/>
            <a:ext cx="4948872" cy="384175"/>
          </a:xfrm>
        </p:spPr>
        <p:txBody>
          <a:bodyPr/>
          <a:lstStyle>
            <a:lvl1pPr marL="0" indent="0" algn="r">
              <a:buNone/>
              <a:defRPr sz="1400" baseline="0">
                <a:solidFill>
                  <a:schemeClr val="accent5"/>
                </a:solidFill>
              </a:defRPr>
            </a:lvl1pPr>
          </a:lstStyle>
          <a:p>
            <a:pPr lvl="0"/>
            <a:r>
              <a:rPr lang="en-GB"/>
              <a:t>Add speakers and date</a:t>
            </a:r>
            <a:endParaRPr lang="en-GB" dirty="0"/>
          </a:p>
        </p:txBody>
      </p:sp>
      <p:cxnSp>
        <p:nvCxnSpPr>
          <p:cNvPr id="7" name="Rett linje 6"/>
          <p:cNvCxnSpPr/>
          <p:nvPr userDrawn="1"/>
        </p:nvCxnSpPr>
        <p:spPr>
          <a:xfrm flipH="1">
            <a:off x="705487" y="4627338"/>
            <a:ext cx="5000900" cy="0"/>
          </a:xfrm>
          <a:prstGeom prst="line">
            <a:avLst/>
          </a:prstGeom>
          <a:ln>
            <a:solidFill>
              <a:srgbClr val="474C56"/>
            </a:solidFill>
          </a:ln>
        </p:spPr>
        <p:style>
          <a:lnRef idx="1">
            <a:schemeClr val="accent1"/>
          </a:lnRef>
          <a:fillRef idx="0">
            <a:schemeClr val="accent1"/>
          </a:fillRef>
          <a:effectRef idx="0">
            <a:schemeClr val="accent1"/>
          </a:effectRef>
          <a:fontRef idx="minor">
            <a:schemeClr val="tx1"/>
          </a:fontRef>
        </p:style>
      </p:cxnSp>
      <p:sp>
        <p:nvSpPr>
          <p:cNvPr id="17" name="Rectangle 38"/>
          <p:cNvSpPr/>
          <p:nvPr userDrawn="1"/>
        </p:nvSpPr>
        <p:spPr>
          <a:xfrm>
            <a:off x="-1884922" y="1793557"/>
            <a:ext cx="782258" cy="829179"/>
          </a:xfrm>
          <a:prstGeom prst="rect">
            <a:avLst/>
          </a:prstGeom>
          <a:solidFill>
            <a:srgbClr val="EE79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bg1"/>
                </a:solidFill>
              </a:rPr>
              <a:t>R:238</a:t>
            </a:r>
          </a:p>
          <a:p>
            <a:pPr algn="ctr"/>
            <a:r>
              <a:rPr lang="en-GB" sz="1200" b="1" dirty="0">
                <a:solidFill>
                  <a:schemeClr val="bg1"/>
                </a:solidFill>
              </a:rPr>
              <a:t>G:</a:t>
            </a:r>
            <a:r>
              <a:rPr lang="en-GB" altLang="ja-JP" sz="1200" b="1" dirty="0">
                <a:solidFill>
                  <a:schemeClr val="bg1"/>
                </a:solidFill>
              </a:rPr>
              <a:t>121</a:t>
            </a:r>
            <a:endParaRPr lang="en-GB" sz="1200" b="1" dirty="0">
              <a:solidFill>
                <a:schemeClr val="bg1"/>
              </a:solidFill>
            </a:endParaRPr>
          </a:p>
          <a:p>
            <a:pPr algn="ctr"/>
            <a:r>
              <a:rPr lang="en-GB" sz="1200" b="1" dirty="0">
                <a:solidFill>
                  <a:schemeClr val="bg1"/>
                </a:solidFill>
              </a:rPr>
              <a:t>B:0</a:t>
            </a:r>
          </a:p>
        </p:txBody>
      </p:sp>
      <p:sp>
        <p:nvSpPr>
          <p:cNvPr id="18" name="Rectangle 39"/>
          <p:cNvSpPr/>
          <p:nvPr userDrawn="1"/>
        </p:nvSpPr>
        <p:spPr>
          <a:xfrm>
            <a:off x="-1884922" y="889110"/>
            <a:ext cx="782258" cy="829179"/>
          </a:xfrm>
          <a:prstGeom prst="rect">
            <a:avLst/>
          </a:prstGeom>
          <a:solidFill>
            <a:srgbClr val="00A0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bg1"/>
                </a:solidFill>
              </a:rPr>
              <a:t>R:0</a:t>
            </a:r>
          </a:p>
          <a:p>
            <a:pPr algn="ctr"/>
            <a:r>
              <a:rPr lang="en-GB" sz="1200" b="1" dirty="0">
                <a:solidFill>
                  <a:schemeClr val="bg1"/>
                </a:solidFill>
              </a:rPr>
              <a:t>G:160</a:t>
            </a:r>
          </a:p>
          <a:p>
            <a:pPr algn="ctr"/>
            <a:r>
              <a:rPr lang="en-GB" sz="1200" b="1" dirty="0">
                <a:solidFill>
                  <a:schemeClr val="bg1"/>
                </a:solidFill>
              </a:rPr>
              <a:t>B:48</a:t>
            </a:r>
          </a:p>
        </p:txBody>
      </p:sp>
      <p:sp>
        <p:nvSpPr>
          <p:cNvPr id="19" name="Rectangle 40"/>
          <p:cNvSpPr/>
          <p:nvPr userDrawn="1"/>
        </p:nvSpPr>
        <p:spPr>
          <a:xfrm>
            <a:off x="-1884922" y="-15337"/>
            <a:ext cx="782258" cy="829179"/>
          </a:xfrm>
          <a:prstGeom prst="rect">
            <a:avLst/>
          </a:prstGeom>
          <a:solidFill>
            <a:srgbClr val="DF00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bg1"/>
                </a:solidFill>
              </a:rPr>
              <a:t>R:223</a:t>
            </a:r>
          </a:p>
          <a:p>
            <a:pPr algn="ctr"/>
            <a:r>
              <a:rPr lang="en-GB" sz="1200" b="1" dirty="0">
                <a:solidFill>
                  <a:schemeClr val="bg1"/>
                </a:solidFill>
              </a:rPr>
              <a:t>G:0</a:t>
            </a:r>
          </a:p>
          <a:p>
            <a:pPr algn="ctr"/>
            <a:r>
              <a:rPr lang="en-GB" sz="1200" b="1" dirty="0">
                <a:solidFill>
                  <a:schemeClr val="bg1"/>
                </a:solidFill>
              </a:rPr>
              <a:t>B:113</a:t>
            </a:r>
          </a:p>
        </p:txBody>
      </p:sp>
      <p:sp>
        <p:nvSpPr>
          <p:cNvPr id="20" name="Rectangle 41"/>
          <p:cNvSpPr/>
          <p:nvPr userDrawn="1"/>
        </p:nvSpPr>
        <p:spPr>
          <a:xfrm>
            <a:off x="-993382" y="-15337"/>
            <a:ext cx="782258" cy="82917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bg1"/>
                </a:solidFill>
              </a:rPr>
              <a:t>R:0</a:t>
            </a:r>
          </a:p>
          <a:p>
            <a:pPr algn="ctr"/>
            <a:r>
              <a:rPr lang="en-GB" sz="1200" b="1" dirty="0">
                <a:solidFill>
                  <a:schemeClr val="bg1"/>
                </a:solidFill>
              </a:rPr>
              <a:t>G:0</a:t>
            </a:r>
          </a:p>
          <a:p>
            <a:pPr algn="ctr"/>
            <a:r>
              <a:rPr lang="en-GB" sz="1200" b="1" dirty="0">
                <a:solidFill>
                  <a:schemeClr val="bg1"/>
                </a:solidFill>
              </a:rPr>
              <a:t>B:0</a:t>
            </a:r>
          </a:p>
        </p:txBody>
      </p:sp>
      <p:sp>
        <p:nvSpPr>
          <p:cNvPr id="21" name="Rectangle 42"/>
          <p:cNvSpPr/>
          <p:nvPr userDrawn="1"/>
        </p:nvSpPr>
        <p:spPr>
          <a:xfrm>
            <a:off x="-993382" y="889110"/>
            <a:ext cx="782258" cy="82917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defRPr/>
            </a:pPr>
            <a:r>
              <a:rPr lang="en-GB" sz="1200" b="1" dirty="0">
                <a:solidFill>
                  <a:srgbClr val="FFFFFF"/>
                </a:solidFill>
              </a:rPr>
              <a:t>R:119</a:t>
            </a:r>
          </a:p>
          <a:p>
            <a:pPr marL="0" marR="0" indent="0" algn="ctr" defTabSz="914400" rtl="0" eaLnBrk="1" fontAlgn="base" latinLnBrk="0" hangingPunct="1">
              <a:lnSpc>
                <a:spcPct val="100000"/>
              </a:lnSpc>
              <a:spcBef>
                <a:spcPct val="0"/>
              </a:spcBef>
              <a:spcAft>
                <a:spcPct val="0"/>
              </a:spcAft>
              <a:buClrTx/>
              <a:buSzTx/>
              <a:buFontTx/>
              <a:buNone/>
              <a:tabLst/>
              <a:defRPr/>
            </a:pPr>
            <a:r>
              <a:rPr lang="en-GB" sz="1200" b="1" dirty="0">
                <a:solidFill>
                  <a:srgbClr val="FFFFFF"/>
                </a:solidFill>
              </a:rPr>
              <a:t>G:119</a:t>
            </a:r>
          </a:p>
          <a:p>
            <a:pPr marL="0" marR="0" indent="0" algn="ctr" defTabSz="914400" rtl="0" eaLnBrk="1" fontAlgn="base" latinLnBrk="0" hangingPunct="1">
              <a:lnSpc>
                <a:spcPct val="100000"/>
              </a:lnSpc>
              <a:spcBef>
                <a:spcPct val="0"/>
              </a:spcBef>
              <a:spcAft>
                <a:spcPct val="0"/>
              </a:spcAft>
              <a:buClrTx/>
              <a:buSzTx/>
              <a:buFontTx/>
              <a:buNone/>
              <a:tabLst/>
              <a:defRPr/>
            </a:pPr>
            <a:r>
              <a:rPr lang="en-GB" sz="1200" b="1" dirty="0">
                <a:solidFill>
                  <a:srgbClr val="FFFFFF"/>
                </a:solidFill>
              </a:rPr>
              <a:t>B:119</a:t>
            </a:r>
          </a:p>
        </p:txBody>
      </p:sp>
      <p:sp>
        <p:nvSpPr>
          <p:cNvPr id="22" name="Rectangle 43"/>
          <p:cNvSpPr/>
          <p:nvPr userDrawn="1"/>
        </p:nvSpPr>
        <p:spPr>
          <a:xfrm>
            <a:off x="-993382" y="1793557"/>
            <a:ext cx="782258" cy="829179"/>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bg1"/>
                </a:solidFill>
              </a:rPr>
              <a:t>R:185</a:t>
            </a:r>
          </a:p>
          <a:p>
            <a:pPr algn="ctr"/>
            <a:r>
              <a:rPr lang="en-GB" sz="1200" b="1" dirty="0">
                <a:solidFill>
                  <a:schemeClr val="bg1"/>
                </a:solidFill>
              </a:rPr>
              <a:t>G:185</a:t>
            </a:r>
          </a:p>
          <a:p>
            <a:pPr algn="ctr"/>
            <a:r>
              <a:rPr lang="en-GB" sz="1200" b="1" dirty="0">
                <a:solidFill>
                  <a:schemeClr val="bg1"/>
                </a:solidFill>
              </a:rPr>
              <a:t>B:185</a:t>
            </a:r>
          </a:p>
        </p:txBody>
      </p:sp>
      <p:sp>
        <p:nvSpPr>
          <p:cNvPr id="24" name="Rectangle 45"/>
          <p:cNvSpPr/>
          <p:nvPr userDrawn="1"/>
        </p:nvSpPr>
        <p:spPr>
          <a:xfrm>
            <a:off x="-993382" y="2737307"/>
            <a:ext cx="782258" cy="829179"/>
          </a:xfrm>
          <a:prstGeom prst="rect">
            <a:avLst/>
          </a:prstGeom>
          <a:solidFill>
            <a:schemeClr val="bg2"/>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tx1"/>
                </a:solidFill>
              </a:rPr>
              <a:t>R:230</a:t>
            </a:r>
          </a:p>
          <a:p>
            <a:pPr algn="ctr"/>
            <a:r>
              <a:rPr lang="en-GB" sz="1200" b="1" dirty="0">
                <a:solidFill>
                  <a:schemeClr val="tx1"/>
                </a:solidFill>
              </a:rPr>
              <a:t>G:230</a:t>
            </a:r>
          </a:p>
          <a:p>
            <a:pPr algn="ctr"/>
            <a:r>
              <a:rPr lang="en-GB" sz="1200" b="1" dirty="0">
                <a:solidFill>
                  <a:schemeClr val="tx1"/>
                </a:solidFill>
              </a:rPr>
              <a:t>B:230</a:t>
            </a:r>
          </a:p>
        </p:txBody>
      </p:sp>
      <p:sp>
        <p:nvSpPr>
          <p:cNvPr id="29" name="Rectangle 38">
            <a:extLst>
              <a:ext uri="{FF2B5EF4-FFF2-40B4-BE49-F238E27FC236}">
                <a16:creationId xmlns:a16="http://schemas.microsoft.com/office/drawing/2014/main" id="{C56F17AB-F1CD-44DB-A645-12922E83E812}"/>
              </a:ext>
            </a:extLst>
          </p:cNvPr>
          <p:cNvSpPr/>
          <p:nvPr userDrawn="1"/>
        </p:nvSpPr>
        <p:spPr>
          <a:xfrm>
            <a:off x="-1867422" y="2731766"/>
            <a:ext cx="782258" cy="82917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200" b="1" dirty="0">
                <a:solidFill>
                  <a:schemeClr val="bg1"/>
                </a:solidFill>
              </a:rPr>
              <a:t>R:0</a:t>
            </a:r>
          </a:p>
          <a:p>
            <a:pPr algn="ctr"/>
            <a:r>
              <a:rPr lang="en-GB" sz="1200" b="1" dirty="0">
                <a:solidFill>
                  <a:schemeClr val="bg1"/>
                </a:solidFill>
              </a:rPr>
              <a:t>G:0</a:t>
            </a:r>
          </a:p>
          <a:p>
            <a:pPr algn="ctr"/>
            <a:r>
              <a:rPr lang="en-GB" sz="1200" b="1" dirty="0">
                <a:solidFill>
                  <a:schemeClr val="bg1"/>
                </a:solidFill>
              </a:rPr>
              <a:t>B:40</a:t>
            </a:r>
          </a:p>
        </p:txBody>
      </p:sp>
      <p:sp>
        <p:nvSpPr>
          <p:cNvPr id="4" name="Footer Placeholder 3" hidden="1">
            <a:extLst>
              <a:ext uri="{FF2B5EF4-FFF2-40B4-BE49-F238E27FC236}">
                <a16:creationId xmlns:a16="http://schemas.microsoft.com/office/drawing/2014/main" id="{512514A0-C5B2-454F-90B6-FC21795E5C1E}"/>
              </a:ext>
            </a:extLst>
          </p:cNvPr>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5" name="Slide Number Placeholder 4" hidden="1">
            <a:extLst>
              <a:ext uri="{FF2B5EF4-FFF2-40B4-BE49-F238E27FC236}">
                <a16:creationId xmlns:a16="http://schemas.microsoft.com/office/drawing/2014/main" id="{6ACF6CD9-B89E-4400-932C-25C6E0486B72}"/>
              </a:ext>
            </a:extLst>
          </p:cNvPr>
          <p:cNvSpPr>
            <a:spLocks noGrp="1"/>
          </p:cNvSpPr>
          <p:nvPr>
            <p:ph type="sldNum" sz="quarter" idx="22"/>
          </p:nvPr>
        </p:nvSpPr>
        <p:spPr>
          <a:xfrm>
            <a:off x="0" y="6912000"/>
            <a:ext cx="0" cy="0"/>
          </a:xfrm>
        </p:spPr>
        <p:txBody>
          <a:bodyPr/>
          <a:lstStyle>
            <a:lvl1pPr>
              <a:defRPr sz="100">
                <a:noFill/>
              </a:defRPr>
            </a:lvl1pPr>
          </a:lstStyle>
          <a:p>
            <a:fld id="{254E29BD-1A5B-4EDF-861A-2F01CF8A9A78}" type="slidenum">
              <a:rPr lang="en-GB" smtClean="0"/>
              <a:pPr/>
              <a:t>‹#›</a:t>
            </a:fld>
            <a:endParaRPr lang="en-GB" dirty="0"/>
          </a:p>
        </p:txBody>
      </p:sp>
      <p:pic>
        <p:nvPicPr>
          <p:cNvPr id="9" name="Picture 8">
            <a:extLst>
              <a:ext uri="{FF2B5EF4-FFF2-40B4-BE49-F238E27FC236}">
                <a16:creationId xmlns:a16="http://schemas.microsoft.com/office/drawing/2014/main" id="{229724E7-A8F7-4768-BC44-D9AC5251393F}"/>
              </a:ext>
            </a:extLst>
          </p:cNvPr>
          <p:cNvPicPr>
            <a:picLocks noChangeAspect="1"/>
          </p:cNvPicPr>
          <p:nvPr userDrawn="1"/>
        </p:nvPicPr>
        <p:blipFill>
          <a:blip r:embed="rId2"/>
          <a:stretch>
            <a:fillRect/>
          </a:stretch>
        </p:blipFill>
        <p:spPr>
          <a:xfrm>
            <a:off x="6020524" y="569728"/>
            <a:ext cx="5889246" cy="5718544"/>
          </a:xfrm>
          <a:prstGeom prst="rect">
            <a:avLst/>
          </a:prstGeom>
        </p:spPr>
      </p:pic>
    </p:spTree>
    <p:extLst>
      <p:ext uri="{BB962C8B-B14F-4D97-AF65-F5344CB8AC3E}">
        <p14:creationId xmlns:p14="http://schemas.microsoft.com/office/powerpoint/2010/main" val="246526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lu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Arial" pitchFamily="34" charset="0"/>
              <a:buNone/>
            </a:pPr>
            <a:endParaRPr lang="en-GB" sz="1600" b="1" dirty="0">
              <a:solidFill>
                <a:schemeClr val="tx1"/>
              </a:solidFill>
            </a:endParaRPr>
          </a:p>
        </p:txBody>
      </p:sp>
      <p:sp>
        <p:nvSpPr>
          <p:cNvPr id="2" name="Title 1"/>
          <p:cNvSpPr>
            <a:spLocks noGrp="1"/>
          </p:cNvSpPr>
          <p:nvPr>
            <p:ph type="title"/>
          </p:nvPr>
        </p:nvSpPr>
        <p:spPr bwMode="gray">
          <a:xfrm>
            <a:off x="514800" y="2729770"/>
            <a:ext cx="7920000" cy="562846"/>
          </a:xfrm>
          <a:noFill/>
        </p:spPr>
        <p:txBody>
          <a:bodyPr anchor="b"/>
          <a:lstStyle>
            <a:lvl1pPr>
              <a:lnSpc>
                <a:spcPct val="95000"/>
              </a:lnSpc>
              <a:defRPr sz="3850" b="1">
                <a:solidFill>
                  <a:schemeClr val="tx1"/>
                </a:solidFill>
                <a:latin typeface="+mj-lt"/>
                <a:ea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514800" y="3423545"/>
            <a:ext cx="792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smtClean="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
        <p:nvSpPr>
          <p:cNvPr id="4" name="Footer Placeholder"/>
          <p:cNvSpPr>
            <a:spLocks noGrp="1"/>
          </p:cNvSpPr>
          <p:nvPr>
            <p:ph type="ftr" sz="quarter" idx="10"/>
          </p:nvPr>
        </p:nvSpPr>
        <p:spPr/>
        <p:txBody>
          <a:bodyPr/>
          <a:lstStyle/>
          <a:p>
            <a:endParaRPr lang="en-GB" dirty="0"/>
          </a:p>
        </p:txBody>
      </p:sp>
      <p:sp>
        <p:nvSpPr>
          <p:cNvPr id="9" name="Copyright"/>
          <p:cNvSpPr/>
          <p:nvPr userDrawn="1"/>
        </p:nvSpPr>
        <p:spPr bwMode="gray">
          <a:xfrm>
            <a:off x="469900" y="6478743"/>
            <a:ext cx="2256183" cy="203202"/>
          </a:xfrm>
          <a:prstGeom prst="rect">
            <a:avLst/>
          </a:prstGeom>
          <a:noFill/>
          <a:ln w="19050" algn="ctr">
            <a:noFill/>
            <a:miter lim="800000"/>
            <a:headEnd/>
            <a:tailEnd/>
          </a:ln>
        </p:spPr>
        <p:txBody>
          <a:bodyPr wrap="square" lIns="0" tIns="0" rIns="0" bIns="0" rtlCol="0" anchor="t" anchorCtr="0"/>
          <a:lstStyle/>
          <a:p>
            <a:pPr algn="l">
              <a:lnSpc>
                <a:spcPct val="106000"/>
              </a:lnSpc>
              <a:buFont typeface="Arial" pitchFamily="34" charset="0"/>
              <a:buNone/>
            </a:pPr>
            <a:endParaRPr lang="en-GB" sz="650" b="0" noProof="0" dirty="0">
              <a:solidFill>
                <a:schemeClr val="tx1"/>
              </a:solidFill>
            </a:endParaRPr>
          </a:p>
        </p:txBody>
      </p:sp>
    </p:spTree>
    <p:extLst>
      <p:ext uri="{BB962C8B-B14F-4D97-AF65-F5344CB8AC3E}">
        <p14:creationId xmlns:p14="http://schemas.microsoft.com/office/powerpoint/2010/main" val="2334074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99834608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43" name="think-cell Slide" r:id="rId4" imgW="360" imgH="360" progId="TCLayout.ActiveDocument.1">
                  <p:embed/>
                </p:oleObj>
              </mc:Choice>
              <mc:Fallback>
                <p:oleObj name="think-cell Slide" r:id="rId4" imgW="360" imgH="360" progId="TCLayout.ActiveDocument.1">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Plassholder for tekst 4"/>
          <p:cNvSpPr>
            <a:spLocks noGrp="1"/>
          </p:cNvSpPr>
          <p:nvPr>
            <p:ph type="body" sz="quarter" idx="18" hasCustomPrompt="1"/>
          </p:nvPr>
        </p:nvSpPr>
        <p:spPr>
          <a:xfrm>
            <a:off x="525199" y="401929"/>
            <a:ext cx="11150863" cy="221599"/>
          </a:xfrm>
          <a:prstGeom prst="rect">
            <a:avLst/>
          </a:prstGeom>
        </p:spPr>
        <p:txBody>
          <a:bodyPr lIns="0" tIns="0" rIns="0" bIns="0" anchor="t" anchorCtr="0">
            <a:noAutofit/>
          </a:bodyPr>
          <a:lstStyle>
            <a:lvl1pPr marL="0" indent="0" algn="l">
              <a:buNone/>
              <a:defRPr sz="1600" cap="all" baseline="0">
                <a:solidFill>
                  <a:srgbClr val="FF0000"/>
                </a:solidFill>
              </a:defRPr>
            </a:lvl1pPr>
          </a:lstStyle>
          <a:p>
            <a:pPr lvl="0"/>
            <a:r>
              <a:rPr lang="en-GB" noProof="0" dirty="0"/>
              <a:t>Click to add optional title</a:t>
            </a:r>
          </a:p>
        </p:txBody>
      </p:sp>
      <p:sp>
        <p:nvSpPr>
          <p:cNvPr id="11" name="Title 10"/>
          <p:cNvSpPr>
            <a:spLocks noGrp="1"/>
          </p:cNvSpPr>
          <p:nvPr>
            <p:ph type="title"/>
          </p:nvPr>
        </p:nvSpPr>
        <p:spPr>
          <a:xfrm>
            <a:off x="515367" y="640489"/>
            <a:ext cx="11160695" cy="387798"/>
          </a:xfrm>
          <a:solidFill>
            <a:schemeClr val="bg1"/>
          </a:solidFill>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9B9ABBAD-0893-46EB-8E87-43172105DCE9}"/>
              </a:ext>
            </a:extLst>
          </p:cNvPr>
          <p:cNvSpPr>
            <a:spLocks noGrp="1"/>
          </p:cNvSpPr>
          <p:nvPr>
            <p:ph type="ftr" sz="quarter" idx="19"/>
          </p:nvPr>
        </p:nvSpPr>
        <p:spPr/>
        <p:txBody>
          <a:bodyPr/>
          <a:lstStyle/>
          <a:p>
            <a:endParaRPr lang="en-GB" dirty="0"/>
          </a:p>
        </p:txBody>
      </p:sp>
      <p:sp>
        <p:nvSpPr>
          <p:cNvPr id="3" name="Slide Number Placeholder 2">
            <a:extLst>
              <a:ext uri="{FF2B5EF4-FFF2-40B4-BE49-F238E27FC236}">
                <a16:creationId xmlns:a16="http://schemas.microsoft.com/office/drawing/2014/main" id="{4EEFF7A7-3DD7-4354-8768-AF32F5FB15AC}"/>
              </a:ext>
            </a:extLst>
          </p:cNvPr>
          <p:cNvSpPr>
            <a:spLocks noGrp="1"/>
          </p:cNvSpPr>
          <p:nvPr>
            <p:ph type="sldNum" sz="quarter" idx="20"/>
          </p:nvPr>
        </p:nvSpPr>
        <p:spPr/>
        <p:txBody>
          <a:bodyPr/>
          <a:lstStyle/>
          <a:p>
            <a:fld id="{254E29BD-1A5B-4EDF-861A-2F01CF8A9A78}" type="slidenum">
              <a:rPr lang="en-GB" smtClean="0"/>
              <a:pPr/>
              <a:t>‹#›</a:t>
            </a:fld>
            <a:endParaRPr lang="en-GB" dirty="0"/>
          </a:p>
        </p:txBody>
      </p:sp>
    </p:spTree>
    <p:extLst>
      <p:ext uri="{BB962C8B-B14F-4D97-AF65-F5344CB8AC3E}">
        <p14:creationId xmlns:p14="http://schemas.microsoft.com/office/powerpoint/2010/main" val="275355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A0FA3E-C79D-4101-8E7D-6E29CEE1922C}"/>
              </a:ext>
            </a:extLst>
          </p:cNvPr>
          <p:cNvSpPr>
            <a:spLocks noGrp="1"/>
          </p:cNvSpPr>
          <p:nvPr>
            <p:ph type="sldNum" sz="quarter" idx="10"/>
          </p:nvPr>
        </p:nvSpPr>
        <p:spPr/>
        <p:txBody>
          <a:bodyPr/>
          <a:lstStyle/>
          <a:p>
            <a:fld id="{254E29BD-1A5B-4EDF-861A-2F01CF8A9A78}" type="slidenum">
              <a:rPr lang="en-GB" smtClean="0"/>
              <a:pPr/>
              <a:t>‹#›</a:t>
            </a:fld>
            <a:endParaRPr lang="en-GB" dirty="0"/>
          </a:p>
        </p:txBody>
      </p:sp>
      <p:sp>
        <p:nvSpPr>
          <p:cNvPr id="4" name="Footer Placeholder 3">
            <a:extLst>
              <a:ext uri="{FF2B5EF4-FFF2-40B4-BE49-F238E27FC236}">
                <a16:creationId xmlns:a16="http://schemas.microsoft.com/office/drawing/2014/main" id="{AD7F0B2B-E40E-459A-A931-8D5B0A44978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97177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Only">
    <p:spTree>
      <p:nvGrpSpPr>
        <p:cNvPr id="1" name=""/>
        <p:cNvGrpSpPr/>
        <p:nvPr/>
      </p:nvGrpSpPr>
      <p:grpSpPr>
        <a:xfrm>
          <a:off x="0" y="0"/>
          <a:ext cx="0" cy="0"/>
          <a:chOff x="0" y="0"/>
          <a:chExt cx="0" cy="0"/>
        </a:xfrm>
      </p:grpSpPr>
      <p:sp>
        <p:nvSpPr>
          <p:cNvPr id="4" name="Rectangle 3"/>
          <p:cNvSpPr/>
          <p:nvPr userDrawn="1"/>
        </p:nvSpPr>
        <p:spPr>
          <a:xfrm>
            <a:off x="0" y="3014954"/>
            <a:ext cx="12192000" cy="828092"/>
          </a:xfrm>
          <a:prstGeom prst="rect">
            <a:avLst/>
          </a:prstGeom>
          <a:solidFill>
            <a:srgbClr val="0000A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marL="230400" indent="-230400" algn="ctr">
              <a:spcBef>
                <a:spcPts val="300"/>
              </a:spcBef>
              <a:spcAft>
                <a:spcPts val="300"/>
              </a:spcAft>
              <a:buClr>
                <a:schemeClr val="accent1"/>
              </a:buClr>
            </a:pPr>
            <a:endParaRPr lang="en-GB" sz="1400" dirty="0" err="1">
              <a:solidFill>
                <a:schemeClr val="tx1"/>
              </a:solidFill>
            </a:endParaRPr>
          </a:p>
        </p:txBody>
      </p:sp>
      <p:sp>
        <p:nvSpPr>
          <p:cNvPr id="6" name="Text Placeholder 5"/>
          <p:cNvSpPr>
            <a:spLocks noGrp="1"/>
          </p:cNvSpPr>
          <p:nvPr>
            <p:ph type="body" sz="quarter" idx="11" hasCustomPrompt="1"/>
          </p:nvPr>
        </p:nvSpPr>
        <p:spPr>
          <a:xfrm>
            <a:off x="515938" y="3141663"/>
            <a:ext cx="11160125" cy="574675"/>
          </a:xfrm>
        </p:spPr>
        <p:txBody>
          <a:bodyPr lIns="180000" anchor="ctr"/>
          <a:lstStyle>
            <a:lvl1pPr marL="0" indent="0">
              <a:buNone/>
              <a:defRPr sz="2800" b="1" baseline="0">
                <a:solidFill>
                  <a:schemeClr val="bg1"/>
                </a:solidFill>
              </a:defRPr>
            </a:lvl1pPr>
          </a:lstStyle>
          <a:p>
            <a:pPr lvl="0"/>
            <a:r>
              <a:rPr lang="en-GB"/>
              <a:t>Insert title</a:t>
            </a:r>
            <a:endParaRPr lang="en-GB" dirty="0"/>
          </a:p>
        </p:txBody>
      </p:sp>
      <p:sp>
        <p:nvSpPr>
          <p:cNvPr id="5" name="Slide Number Placeholder 4">
            <a:extLst>
              <a:ext uri="{FF2B5EF4-FFF2-40B4-BE49-F238E27FC236}">
                <a16:creationId xmlns:a16="http://schemas.microsoft.com/office/drawing/2014/main" id="{3A3DF2C7-40EC-4D56-AAF9-ED46B9098BC6}"/>
              </a:ext>
            </a:extLst>
          </p:cNvPr>
          <p:cNvSpPr>
            <a:spLocks noGrp="1"/>
          </p:cNvSpPr>
          <p:nvPr>
            <p:ph type="sldNum" sz="quarter" idx="13"/>
          </p:nvPr>
        </p:nvSpPr>
        <p:spPr/>
        <p:txBody>
          <a:bodyPr/>
          <a:lstStyle/>
          <a:p>
            <a:fld id="{254E29BD-1A5B-4EDF-861A-2F01CF8A9A78}" type="slidenum">
              <a:rPr lang="en-GB" smtClean="0"/>
              <a:pPr/>
              <a:t>‹#›</a:t>
            </a:fld>
            <a:endParaRPr lang="en-GB" dirty="0"/>
          </a:p>
        </p:txBody>
      </p:sp>
      <p:sp>
        <p:nvSpPr>
          <p:cNvPr id="7" name="Footer Placeholder 3" hidden="1">
            <a:extLst>
              <a:ext uri="{FF2B5EF4-FFF2-40B4-BE49-F238E27FC236}">
                <a16:creationId xmlns:a16="http://schemas.microsoft.com/office/drawing/2014/main" id="{9CAE1842-4643-4656-8CC0-A22D653F386F}"/>
              </a:ext>
            </a:extLst>
          </p:cNvPr>
          <p:cNvSpPr>
            <a:spLocks noGrp="1"/>
          </p:cNvSpPr>
          <p:nvPr>
            <p:ph type="ftr" sz="quarter" idx="21"/>
          </p:nvPr>
        </p:nvSpPr>
        <p:spPr>
          <a:xfrm>
            <a:off x="0" y="6912000"/>
            <a:ext cx="0" cy="0"/>
          </a:xfrm>
        </p:spPr>
        <p:txBody>
          <a:bodyPr/>
          <a:lstStyle>
            <a:lvl1pPr>
              <a:defRPr sz="100">
                <a:noFill/>
              </a:defRPr>
            </a:lvl1pPr>
          </a:lstStyle>
          <a:p>
            <a:endParaRPr lang="en-GB" dirty="0"/>
          </a:p>
        </p:txBody>
      </p:sp>
    </p:spTree>
    <p:extLst>
      <p:ext uri="{BB962C8B-B14F-4D97-AF65-F5344CB8AC3E}">
        <p14:creationId xmlns:p14="http://schemas.microsoft.com/office/powerpoint/2010/main" val="363211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4" cstate="print">
            <a:alphaModFix amt="0"/>
            <a:lum/>
          </a:blip>
          <a:srcRect/>
          <a:stretch>
            <a:fillRect/>
          </a:stretch>
        </a:blipFill>
        <a:effectLst/>
      </p:bgPr>
    </p:bg>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6167" name="think-cell Slide" r:id="rId5" imgW="360" imgH="360" progId="TCLayout.ActiveDocument.1">
                  <p:embed/>
                </p:oleObj>
              </mc:Choice>
              <mc:Fallback>
                <p:oleObj name="think-cell Slide" r:id="rId5" imgW="360" imgH="360" progId="TCLayout.ActiveDocument.1">
                  <p:embed/>
                  <p:pic>
                    <p:nvPicPr>
                      <p:cNvPr id="28" name="Object 2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44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24033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Column">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515368" y="640489"/>
            <a:ext cx="11160695" cy="387798"/>
          </a:xfrm>
          <a:solidFill>
            <a:schemeClr val="bg1"/>
          </a:solidFill>
        </p:spPr>
        <p:txBody>
          <a:bodyPr/>
          <a:lstStyle/>
          <a:p>
            <a:r>
              <a:rPr lang="en-US" dirty="0"/>
              <a:t>Click to edit Master title style</a:t>
            </a:r>
            <a:endParaRPr lang="en-GB" dirty="0"/>
          </a:p>
        </p:txBody>
      </p:sp>
      <p:sp>
        <p:nvSpPr>
          <p:cNvPr id="17" name="Plassholder for tekst 2"/>
          <p:cNvSpPr>
            <a:spLocks noGrp="1"/>
          </p:cNvSpPr>
          <p:nvPr>
            <p:ph type="body" sz="quarter" idx="18" hasCustomPrompt="1"/>
          </p:nvPr>
        </p:nvSpPr>
        <p:spPr>
          <a:xfrm>
            <a:off x="525200" y="401929"/>
            <a:ext cx="11150863" cy="221599"/>
          </a:xfrm>
          <a:prstGeom prst="rect">
            <a:avLst/>
          </a:prstGeom>
        </p:spPr>
        <p:txBody>
          <a:bodyPr lIns="0" tIns="0" rIns="0" bIns="0" anchor="t" anchorCtr="0">
            <a:noAutofit/>
          </a:bodyPr>
          <a:lstStyle>
            <a:lvl1pPr marL="0" indent="0" algn="l">
              <a:buNone/>
              <a:defRPr sz="1600" cap="all" baseline="0">
                <a:solidFill>
                  <a:srgbClr val="FF0000"/>
                </a:solidFill>
              </a:defRPr>
            </a:lvl1pPr>
          </a:lstStyle>
          <a:p>
            <a:pPr lvl="0"/>
            <a:r>
              <a:rPr lang="en-GB" noProof="0" dirty="0"/>
              <a:t>Click to add optional title</a:t>
            </a:r>
          </a:p>
        </p:txBody>
      </p:sp>
      <p:sp>
        <p:nvSpPr>
          <p:cNvPr id="9" name="Text Placeholder 3"/>
          <p:cNvSpPr>
            <a:spLocks noGrp="1"/>
          </p:cNvSpPr>
          <p:nvPr>
            <p:ph type="body" sz="quarter" idx="35" hasCustomPrompt="1"/>
          </p:nvPr>
        </p:nvSpPr>
        <p:spPr>
          <a:xfrm>
            <a:off x="515369" y="1238445"/>
            <a:ext cx="11160694" cy="221598"/>
          </a:xfrm>
          <a:noFill/>
        </p:spPr>
        <p:txBody>
          <a:bodyPr/>
          <a:lstStyle>
            <a:lvl1pPr marL="0" indent="0">
              <a:buNone/>
              <a:defRPr sz="1600" b="1">
                <a:solidFill>
                  <a:schemeClr val="accent5"/>
                </a:solidFill>
              </a:defRPr>
            </a:lvl1pPr>
          </a:lstStyle>
          <a:p>
            <a:pPr lvl="0"/>
            <a:r>
              <a:rPr lang="en-GB" noProof="0" dirty="0"/>
              <a:t>Optional subtitle</a:t>
            </a:r>
          </a:p>
        </p:txBody>
      </p:sp>
      <p:sp>
        <p:nvSpPr>
          <p:cNvPr id="5" name="Content Placeholder 4"/>
          <p:cNvSpPr>
            <a:spLocks noGrp="1"/>
          </p:cNvSpPr>
          <p:nvPr>
            <p:ph sz="quarter" idx="19"/>
          </p:nvPr>
        </p:nvSpPr>
        <p:spPr>
          <a:xfrm>
            <a:off x="515938" y="1551695"/>
            <a:ext cx="11160123" cy="4609075"/>
          </a:xfrm>
        </p:spPr>
        <p:txBody>
          <a:bodyPr/>
          <a:lstStyle>
            <a:lvl1pPr>
              <a:buClr>
                <a:srgbClr val="0000A1"/>
              </a:buClr>
              <a:defRPr/>
            </a:lvl1pPr>
            <a:lvl2pPr>
              <a:buClr>
                <a:srgbClr val="0000A1"/>
              </a:buClr>
              <a:defRPr/>
            </a:lvl2pPr>
            <a:lvl3pPr>
              <a:buClr>
                <a:srgbClr val="0000A1"/>
              </a:buClr>
              <a:defRPr/>
            </a:lvl3pPr>
            <a:lvl4pPr>
              <a:buClr>
                <a:srgbClr val="0000A1"/>
              </a:buClr>
              <a:defRPr/>
            </a:lvl4pPr>
            <a:lvl5pPr>
              <a:buClr>
                <a:srgbClr val="0000A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0D3F54EC-0AF1-44F5-AE06-A48A20317A01}"/>
              </a:ext>
            </a:extLst>
          </p:cNvPr>
          <p:cNvSpPr>
            <a:spLocks noGrp="1"/>
          </p:cNvSpPr>
          <p:nvPr>
            <p:ph type="ftr" sz="quarter" idx="36"/>
          </p:nvPr>
        </p:nvSpPr>
        <p:spPr/>
        <p:txBody>
          <a:bodyPr/>
          <a:lstStyle/>
          <a:p>
            <a:endParaRPr lang="en-GB" dirty="0"/>
          </a:p>
        </p:txBody>
      </p:sp>
      <p:sp>
        <p:nvSpPr>
          <p:cNvPr id="6" name="Slide Number Placeholder 5">
            <a:extLst>
              <a:ext uri="{FF2B5EF4-FFF2-40B4-BE49-F238E27FC236}">
                <a16:creationId xmlns:a16="http://schemas.microsoft.com/office/drawing/2014/main" id="{F00DC281-6A0B-45B5-9297-F8A929449DB6}"/>
              </a:ext>
            </a:extLst>
          </p:cNvPr>
          <p:cNvSpPr>
            <a:spLocks noGrp="1"/>
          </p:cNvSpPr>
          <p:nvPr>
            <p:ph type="sldNum" sz="quarter" idx="37"/>
          </p:nvPr>
        </p:nvSpPr>
        <p:spPr/>
        <p:txBody>
          <a:bodyPr/>
          <a:lstStyle/>
          <a:p>
            <a:fld id="{254E29BD-1A5B-4EDF-861A-2F01CF8A9A78}" type="slidenum">
              <a:rPr lang="en-GB" smtClean="0"/>
              <a:pPr/>
              <a:t>‹#›</a:t>
            </a:fld>
            <a:endParaRPr lang="en-GB" dirty="0"/>
          </a:p>
        </p:txBody>
      </p:sp>
    </p:spTree>
    <p:extLst>
      <p:ext uri="{BB962C8B-B14F-4D97-AF65-F5344CB8AC3E}">
        <p14:creationId xmlns:p14="http://schemas.microsoft.com/office/powerpoint/2010/main" val="275355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00632789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7" name="think-cell Slide" r:id="rId4" imgW="360" imgH="360" progId="TCLayout.ActiveDocument.1">
                  <p:embed/>
                </p:oleObj>
              </mc:Choice>
              <mc:Fallback>
                <p:oleObj name="think-cell Slide" r:id="rId4" imgW="360" imgH="360" progId="TCLayout.ActiveDocument.1">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Placeholder 17"/>
          <p:cNvSpPr>
            <a:spLocks noGrp="1"/>
          </p:cNvSpPr>
          <p:nvPr>
            <p:ph type="body" sz="quarter" idx="29" hasCustomPrompt="1"/>
          </p:nvPr>
        </p:nvSpPr>
        <p:spPr>
          <a:xfrm>
            <a:off x="6383338" y="1238445"/>
            <a:ext cx="5291558" cy="221598"/>
          </a:xfrm>
          <a:noFill/>
        </p:spPr>
        <p:txBody>
          <a:bodyPr/>
          <a:lstStyle>
            <a:lvl1pPr marL="0" indent="0">
              <a:buNone/>
              <a:defRPr sz="1600" b="1">
                <a:solidFill>
                  <a:schemeClr val="accent5"/>
                </a:solidFill>
              </a:defRPr>
            </a:lvl1pPr>
          </a:lstStyle>
          <a:p>
            <a:pPr lvl="0"/>
            <a:r>
              <a:rPr lang="en-GB" noProof="0" dirty="0"/>
              <a:t>Optional subtitle</a:t>
            </a:r>
          </a:p>
        </p:txBody>
      </p:sp>
      <p:sp>
        <p:nvSpPr>
          <p:cNvPr id="5" name="Content Placeholder 4"/>
          <p:cNvSpPr>
            <a:spLocks noGrp="1"/>
          </p:cNvSpPr>
          <p:nvPr>
            <p:ph sz="quarter" idx="33"/>
          </p:nvPr>
        </p:nvSpPr>
        <p:spPr>
          <a:xfrm>
            <a:off x="6383338" y="1557339"/>
            <a:ext cx="5291558"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lassholder for tekst 4"/>
          <p:cNvSpPr>
            <a:spLocks noGrp="1"/>
          </p:cNvSpPr>
          <p:nvPr>
            <p:ph type="body" sz="quarter" idx="18" hasCustomPrompt="1"/>
          </p:nvPr>
        </p:nvSpPr>
        <p:spPr>
          <a:xfrm>
            <a:off x="525200" y="401929"/>
            <a:ext cx="11150863" cy="221599"/>
          </a:xfrm>
          <a:prstGeom prst="rect">
            <a:avLst/>
          </a:prstGeom>
        </p:spPr>
        <p:txBody>
          <a:bodyPr lIns="0" tIns="0" rIns="0" bIns="0" anchor="t" anchorCtr="0">
            <a:noAutofit/>
          </a:bodyPr>
          <a:lstStyle>
            <a:lvl1pPr marL="0" indent="0" algn="l">
              <a:buNone/>
              <a:defRPr sz="1600" cap="all" baseline="0">
                <a:solidFill>
                  <a:srgbClr val="FF0000"/>
                </a:solidFill>
              </a:defRPr>
            </a:lvl1pPr>
          </a:lstStyle>
          <a:p>
            <a:pPr lvl="0"/>
            <a:r>
              <a:rPr lang="en-GB" noProof="0" dirty="0"/>
              <a:t>Click to add optional title</a:t>
            </a:r>
          </a:p>
        </p:txBody>
      </p:sp>
      <p:sp>
        <p:nvSpPr>
          <p:cNvPr id="9" name="Content Placeholder 8"/>
          <p:cNvSpPr>
            <a:spLocks noGrp="1"/>
          </p:cNvSpPr>
          <p:nvPr>
            <p:ph sz="quarter" idx="34"/>
          </p:nvPr>
        </p:nvSpPr>
        <p:spPr>
          <a:xfrm>
            <a:off x="515938" y="1557339"/>
            <a:ext cx="529272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7"/>
          <p:cNvSpPr>
            <a:spLocks noGrp="1"/>
          </p:cNvSpPr>
          <p:nvPr>
            <p:ph type="body" sz="quarter" idx="35" hasCustomPrompt="1"/>
          </p:nvPr>
        </p:nvSpPr>
        <p:spPr>
          <a:xfrm>
            <a:off x="515368" y="1238445"/>
            <a:ext cx="5293296" cy="221598"/>
          </a:xfrm>
          <a:noFill/>
        </p:spPr>
        <p:txBody>
          <a:bodyPr/>
          <a:lstStyle>
            <a:lvl1pPr marL="0" indent="0">
              <a:buNone/>
              <a:defRPr sz="1600" b="1">
                <a:solidFill>
                  <a:schemeClr val="accent5"/>
                </a:solidFill>
              </a:defRPr>
            </a:lvl1pPr>
          </a:lstStyle>
          <a:p>
            <a:pPr lvl="0"/>
            <a:r>
              <a:rPr lang="en-GB" noProof="0" dirty="0"/>
              <a:t>Optional subtitle</a:t>
            </a:r>
          </a:p>
        </p:txBody>
      </p:sp>
      <p:sp>
        <p:nvSpPr>
          <p:cNvPr id="22" name="Title 10"/>
          <p:cNvSpPr>
            <a:spLocks noGrp="1"/>
          </p:cNvSpPr>
          <p:nvPr>
            <p:ph type="title"/>
          </p:nvPr>
        </p:nvSpPr>
        <p:spPr>
          <a:xfrm>
            <a:off x="515368" y="640489"/>
            <a:ext cx="11160696" cy="387798"/>
          </a:xfrm>
          <a:solidFill>
            <a:schemeClr val="bg1"/>
          </a:solidFill>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324DDFE6-F2B1-4B34-BED7-284888C31C3A}"/>
              </a:ext>
            </a:extLst>
          </p:cNvPr>
          <p:cNvSpPr>
            <a:spLocks noGrp="1"/>
          </p:cNvSpPr>
          <p:nvPr>
            <p:ph type="ftr" sz="quarter" idx="36"/>
          </p:nvPr>
        </p:nvSpPr>
        <p:spPr/>
        <p:txBody>
          <a:bodyPr/>
          <a:lstStyle/>
          <a:p>
            <a:endParaRPr lang="en-GB" dirty="0"/>
          </a:p>
        </p:txBody>
      </p:sp>
      <p:sp>
        <p:nvSpPr>
          <p:cNvPr id="3" name="Slide Number Placeholder 2">
            <a:extLst>
              <a:ext uri="{FF2B5EF4-FFF2-40B4-BE49-F238E27FC236}">
                <a16:creationId xmlns:a16="http://schemas.microsoft.com/office/drawing/2014/main" id="{8E688F3B-9CD8-4801-AA91-01F61D441118}"/>
              </a:ext>
            </a:extLst>
          </p:cNvPr>
          <p:cNvSpPr>
            <a:spLocks noGrp="1"/>
          </p:cNvSpPr>
          <p:nvPr>
            <p:ph type="sldNum" sz="quarter" idx="37"/>
          </p:nvPr>
        </p:nvSpPr>
        <p:spPr/>
        <p:txBody>
          <a:bodyPr/>
          <a:lstStyle/>
          <a:p>
            <a:fld id="{254E29BD-1A5B-4EDF-861A-2F01CF8A9A78}" type="slidenum">
              <a:rPr lang="en-GB" smtClean="0"/>
              <a:pPr/>
              <a:t>‹#›</a:t>
            </a:fld>
            <a:endParaRPr lang="en-GB" dirty="0"/>
          </a:p>
        </p:txBody>
      </p:sp>
    </p:spTree>
    <p:extLst>
      <p:ext uri="{BB962C8B-B14F-4D97-AF65-F5344CB8AC3E}">
        <p14:creationId xmlns:p14="http://schemas.microsoft.com/office/powerpoint/2010/main" val="275355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A)">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09088149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71" name="think-cell Slide" r:id="rId4" imgW="360" imgH="360" progId="TCLayout.ActiveDocument.1">
                  <p:embed/>
                </p:oleObj>
              </mc:Choice>
              <mc:Fallback>
                <p:oleObj name="think-cell Slide" r:id="rId4" imgW="360" imgH="360" progId="TCLayout.ActiveDocument.1">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Placeholder 17"/>
          <p:cNvSpPr>
            <a:spLocks noGrp="1"/>
          </p:cNvSpPr>
          <p:nvPr>
            <p:ph type="body" sz="quarter" idx="29" hasCustomPrompt="1"/>
          </p:nvPr>
        </p:nvSpPr>
        <p:spPr>
          <a:xfrm>
            <a:off x="9030064" y="1238445"/>
            <a:ext cx="2646000" cy="221598"/>
          </a:xfrm>
          <a:noFill/>
        </p:spPr>
        <p:txBody>
          <a:bodyPr/>
          <a:lstStyle>
            <a:lvl1pPr marL="0" indent="0">
              <a:buNone/>
              <a:defRPr sz="1600" b="1">
                <a:solidFill>
                  <a:schemeClr val="accent5"/>
                </a:solidFill>
              </a:defRPr>
            </a:lvl1pPr>
          </a:lstStyle>
          <a:p>
            <a:pPr lvl="0"/>
            <a:r>
              <a:rPr lang="en-GB" noProof="0" dirty="0"/>
              <a:t>Optional subtitle</a:t>
            </a:r>
          </a:p>
        </p:txBody>
      </p:sp>
      <p:sp>
        <p:nvSpPr>
          <p:cNvPr id="5" name="Content Placeholder 4"/>
          <p:cNvSpPr>
            <a:spLocks noGrp="1"/>
          </p:cNvSpPr>
          <p:nvPr>
            <p:ph sz="quarter" idx="33"/>
          </p:nvPr>
        </p:nvSpPr>
        <p:spPr>
          <a:xfrm>
            <a:off x="9030064" y="1557339"/>
            <a:ext cx="264600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lassholder for tekst 4"/>
          <p:cNvSpPr>
            <a:spLocks noGrp="1"/>
          </p:cNvSpPr>
          <p:nvPr>
            <p:ph type="body" sz="quarter" idx="18" hasCustomPrompt="1"/>
          </p:nvPr>
        </p:nvSpPr>
        <p:spPr>
          <a:xfrm>
            <a:off x="525200" y="401929"/>
            <a:ext cx="11150863" cy="221599"/>
          </a:xfrm>
          <a:prstGeom prst="rect">
            <a:avLst/>
          </a:prstGeom>
        </p:spPr>
        <p:txBody>
          <a:bodyPr lIns="0" tIns="0" rIns="0" bIns="0" anchor="t" anchorCtr="0">
            <a:noAutofit/>
          </a:bodyPr>
          <a:lstStyle>
            <a:lvl1pPr marL="0" indent="0" algn="l">
              <a:buNone/>
              <a:defRPr sz="1600" cap="all" baseline="0">
                <a:solidFill>
                  <a:srgbClr val="FF0000"/>
                </a:solidFill>
              </a:defRPr>
            </a:lvl1pPr>
          </a:lstStyle>
          <a:p>
            <a:pPr lvl="0"/>
            <a:r>
              <a:rPr lang="en-GB" noProof="0" dirty="0"/>
              <a:t>Click to add optional title</a:t>
            </a:r>
          </a:p>
        </p:txBody>
      </p:sp>
      <p:sp>
        <p:nvSpPr>
          <p:cNvPr id="9" name="Content Placeholder 8"/>
          <p:cNvSpPr>
            <a:spLocks noGrp="1"/>
          </p:cNvSpPr>
          <p:nvPr>
            <p:ph sz="quarter" idx="34"/>
          </p:nvPr>
        </p:nvSpPr>
        <p:spPr>
          <a:xfrm>
            <a:off x="515367" y="1557339"/>
            <a:ext cx="793800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7"/>
          <p:cNvSpPr>
            <a:spLocks noGrp="1"/>
          </p:cNvSpPr>
          <p:nvPr>
            <p:ph type="body" sz="quarter" idx="35" hasCustomPrompt="1"/>
          </p:nvPr>
        </p:nvSpPr>
        <p:spPr>
          <a:xfrm>
            <a:off x="515368" y="1238445"/>
            <a:ext cx="7938000" cy="221598"/>
          </a:xfrm>
          <a:noFill/>
        </p:spPr>
        <p:txBody>
          <a:bodyPr/>
          <a:lstStyle>
            <a:lvl1pPr marL="0" indent="0">
              <a:buNone/>
              <a:defRPr sz="1600" b="1">
                <a:solidFill>
                  <a:schemeClr val="accent5"/>
                </a:solidFill>
              </a:defRPr>
            </a:lvl1pPr>
          </a:lstStyle>
          <a:p>
            <a:pPr lvl="0"/>
            <a:r>
              <a:rPr lang="en-GB" noProof="0" dirty="0"/>
              <a:t>Optional subtitle</a:t>
            </a:r>
          </a:p>
        </p:txBody>
      </p:sp>
      <p:sp>
        <p:nvSpPr>
          <p:cNvPr id="22" name="Title 10"/>
          <p:cNvSpPr>
            <a:spLocks noGrp="1"/>
          </p:cNvSpPr>
          <p:nvPr>
            <p:ph type="title"/>
          </p:nvPr>
        </p:nvSpPr>
        <p:spPr>
          <a:xfrm>
            <a:off x="515368" y="640489"/>
            <a:ext cx="11160696" cy="387798"/>
          </a:xfrm>
          <a:solidFill>
            <a:schemeClr val="bg1"/>
          </a:solidFill>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324DDFE6-F2B1-4B34-BED7-284888C31C3A}"/>
              </a:ext>
            </a:extLst>
          </p:cNvPr>
          <p:cNvSpPr>
            <a:spLocks noGrp="1"/>
          </p:cNvSpPr>
          <p:nvPr>
            <p:ph type="ftr" sz="quarter" idx="36"/>
          </p:nvPr>
        </p:nvSpPr>
        <p:spPr/>
        <p:txBody>
          <a:bodyPr/>
          <a:lstStyle/>
          <a:p>
            <a:endParaRPr lang="en-GB" dirty="0"/>
          </a:p>
        </p:txBody>
      </p:sp>
      <p:sp>
        <p:nvSpPr>
          <p:cNvPr id="3" name="Slide Number Placeholder 2">
            <a:extLst>
              <a:ext uri="{FF2B5EF4-FFF2-40B4-BE49-F238E27FC236}">
                <a16:creationId xmlns:a16="http://schemas.microsoft.com/office/drawing/2014/main" id="{8E688F3B-9CD8-4801-AA91-01F61D441118}"/>
              </a:ext>
            </a:extLst>
          </p:cNvPr>
          <p:cNvSpPr>
            <a:spLocks noGrp="1"/>
          </p:cNvSpPr>
          <p:nvPr>
            <p:ph type="sldNum" sz="quarter" idx="37"/>
          </p:nvPr>
        </p:nvSpPr>
        <p:spPr/>
        <p:txBody>
          <a:bodyPr/>
          <a:lstStyle/>
          <a:p>
            <a:fld id="{254E29BD-1A5B-4EDF-861A-2F01CF8A9A78}" type="slidenum">
              <a:rPr lang="en-GB" smtClean="0"/>
              <a:pPr/>
              <a:t>‹#›</a:t>
            </a:fld>
            <a:endParaRPr lang="en-GB" dirty="0"/>
          </a:p>
        </p:txBody>
      </p:sp>
    </p:spTree>
    <p:extLst>
      <p:ext uri="{BB962C8B-B14F-4D97-AF65-F5344CB8AC3E}">
        <p14:creationId xmlns:p14="http://schemas.microsoft.com/office/powerpoint/2010/main" val="189040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lumns">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68437073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95" name="think-cell Slide" r:id="rId4" imgW="360" imgH="360" progId="TCLayout.ActiveDocument.1">
                  <p:embed/>
                </p:oleObj>
              </mc:Choice>
              <mc:Fallback>
                <p:oleObj name="think-cell Slide" r:id="rId4" imgW="360" imgH="360" progId="TCLayout.ActiveDocument.1">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33"/>
          </p:nvPr>
        </p:nvSpPr>
        <p:spPr>
          <a:xfrm>
            <a:off x="6383338" y="1238400"/>
            <a:ext cx="5291558" cy="217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lassholder for tekst 4"/>
          <p:cNvSpPr>
            <a:spLocks noGrp="1"/>
          </p:cNvSpPr>
          <p:nvPr>
            <p:ph type="body" sz="quarter" idx="18" hasCustomPrompt="1"/>
          </p:nvPr>
        </p:nvSpPr>
        <p:spPr>
          <a:xfrm>
            <a:off x="525200" y="401929"/>
            <a:ext cx="11150863" cy="221599"/>
          </a:xfrm>
          <a:prstGeom prst="rect">
            <a:avLst/>
          </a:prstGeom>
        </p:spPr>
        <p:txBody>
          <a:bodyPr lIns="0" tIns="0" rIns="0" bIns="0" anchor="t" anchorCtr="0">
            <a:noAutofit/>
          </a:bodyPr>
          <a:lstStyle>
            <a:lvl1pPr marL="0" indent="0" algn="l">
              <a:buNone/>
              <a:defRPr sz="1600" cap="all" baseline="0">
                <a:solidFill>
                  <a:srgbClr val="FF0000"/>
                </a:solidFill>
              </a:defRPr>
            </a:lvl1pPr>
          </a:lstStyle>
          <a:p>
            <a:pPr lvl="0"/>
            <a:r>
              <a:rPr lang="en-GB" noProof="0" dirty="0"/>
              <a:t>Click to add optional title</a:t>
            </a:r>
          </a:p>
        </p:txBody>
      </p:sp>
      <p:sp>
        <p:nvSpPr>
          <p:cNvPr id="9" name="Content Placeholder 8"/>
          <p:cNvSpPr>
            <a:spLocks noGrp="1"/>
          </p:cNvSpPr>
          <p:nvPr>
            <p:ph sz="quarter" idx="34"/>
          </p:nvPr>
        </p:nvSpPr>
        <p:spPr>
          <a:xfrm>
            <a:off x="515938" y="1238400"/>
            <a:ext cx="5292725" cy="217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itle 10"/>
          <p:cNvSpPr>
            <a:spLocks noGrp="1"/>
          </p:cNvSpPr>
          <p:nvPr>
            <p:ph type="title"/>
          </p:nvPr>
        </p:nvSpPr>
        <p:spPr>
          <a:xfrm>
            <a:off x="515368" y="640489"/>
            <a:ext cx="11160696" cy="387798"/>
          </a:xfrm>
          <a:solidFill>
            <a:schemeClr val="bg1"/>
          </a:solidFill>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324DDFE6-F2B1-4B34-BED7-284888C31C3A}"/>
              </a:ext>
            </a:extLst>
          </p:cNvPr>
          <p:cNvSpPr>
            <a:spLocks noGrp="1"/>
          </p:cNvSpPr>
          <p:nvPr>
            <p:ph type="ftr" sz="quarter" idx="36"/>
          </p:nvPr>
        </p:nvSpPr>
        <p:spPr/>
        <p:txBody>
          <a:bodyPr/>
          <a:lstStyle/>
          <a:p>
            <a:endParaRPr lang="en-GB" dirty="0"/>
          </a:p>
        </p:txBody>
      </p:sp>
      <p:sp>
        <p:nvSpPr>
          <p:cNvPr id="3" name="Slide Number Placeholder 2">
            <a:extLst>
              <a:ext uri="{FF2B5EF4-FFF2-40B4-BE49-F238E27FC236}">
                <a16:creationId xmlns:a16="http://schemas.microsoft.com/office/drawing/2014/main" id="{8E688F3B-9CD8-4801-AA91-01F61D441118}"/>
              </a:ext>
            </a:extLst>
          </p:cNvPr>
          <p:cNvSpPr>
            <a:spLocks noGrp="1"/>
          </p:cNvSpPr>
          <p:nvPr>
            <p:ph type="sldNum" sz="quarter" idx="37"/>
          </p:nvPr>
        </p:nvSpPr>
        <p:spPr/>
        <p:txBody>
          <a:bodyPr/>
          <a:lstStyle/>
          <a:p>
            <a:fld id="{254E29BD-1A5B-4EDF-861A-2F01CF8A9A78}" type="slidenum">
              <a:rPr lang="en-GB" smtClean="0"/>
              <a:pPr/>
              <a:t>‹#›</a:t>
            </a:fld>
            <a:endParaRPr lang="en-GB" dirty="0"/>
          </a:p>
        </p:txBody>
      </p:sp>
      <p:sp>
        <p:nvSpPr>
          <p:cNvPr id="11" name="Content Placeholder 4">
            <a:extLst>
              <a:ext uri="{FF2B5EF4-FFF2-40B4-BE49-F238E27FC236}">
                <a16:creationId xmlns:a16="http://schemas.microsoft.com/office/drawing/2014/main" id="{E19F7C24-352D-4038-BF3E-45BDA2DA3125}"/>
              </a:ext>
            </a:extLst>
          </p:cNvPr>
          <p:cNvSpPr>
            <a:spLocks noGrp="1"/>
          </p:cNvSpPr>
          <p:nvPr>
            <p:ph sz="quarter" idx="38"/>
          </p:nvPr>
        </p:nvSpPr>
        <p:spPr>
          <a:xfrm>
            <a:off x="6382800" y="3986950"/>
            <a:ext cx="5291558" cy="217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a:extLst>
              <a:ext uri="{FF2B5EF4-FFF2-40B4-BE49-F238E27FC236}">
                <a16:creationId xmlns:a16="http://schemas.microsoft.com/office/drawing/2014/main" id="{A10414ED-638E-43FF-92E6-3A3FA4EF4674}"/>
              </a:ext>
            </a:extLst>
          </p:cNvPr>
          <p:cNvSpPr>
            <a:spLocks noGrp="1"/>
          </p:cNvSpPr>
          <p:nvPr>
            <p:ph sz="quarter" idx="39"/>
          </p:nvPr>
        </p:nvSpPr>
        <p:spPr>
          <a:xfrm>
            <a:off x="514800" y="3986950"/>
            <a:ext cx="5292725" cy="217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7" hidden="1">
            <a:extLst>
              <a:ext uri="{FF2B5EF4-FFF2-40B4-BE49-F238E27FC236}">
                <a16:creationId xmlns:a16="http://schemas.microsoft.com/office/drawing/2014/main" id="{62C0770D-6780-4D1D-8650-043C4EEC2FF2}"/>
              </a:ext>
            </a:extLst>
          </p:cNvPr>
          <p:cNvSpPr>
            <a:spLocks noGrp="1"/>
          </p:cNvSpPr>
          <p:nvPr>
            <p:ph type="body" sz="quarter" idx="29" hasCustomPrompt="1"/>
          </p:nvPr>
        </p:nvSpPr>
        <p:spPr>
          <a:xfrm>
            <a:off x="0" y="6912000"/>
            <a:ext cx="0" cy="0"/>
          </a:xfrm>
          <a:noFill/>
        </p:spPr>
        <p:txBody>
          <a:bodyPr/>
          <a:lstStyle>
            <a:lvl1pPr marL="0" indent="0">
              <a:buNone/>
              <a:defRPr sz="100" b="1">
                <a:noFill/>
              </a:defRPr>
            </a:lvl1pPr>
          </a:lstStyle>
          <a:p>
            <a:pPr lvl="0"/>
            <a:r>
              <a:rPr lang="en-GB" noProof="0" dirty="0"/>
              <a:t>Optional subtitle</a:t>
            </a:r>
          </a:p>
        </p:txBody>
      </p:sp>
      <p:sp>
        <p:nvSpPr>
          <p:cNvPr id="16" name="Text Placeholder 17" hidden="1">
            <a:extLst>
              <a:ext uri="{FF2B5EF4-FFF2-40B4-BE49-F238E27FC236}">
                <a16:creationId xmlns:a16="http://schemas.microsoft.com/office/drawing/2014/main" id="{9C8515F7-F62D-4B3D-9979-9F7AC47A387F}"/>
              </a:ext>
            </a:extLst>
          </p:cNvPr>
          <p:cNvSpPr>
            <a:spLocks noGrp="1"/>
          </p:cNvSpPr>
          <p:nvPr>
            <p:ph type="body" sz="quarter" idx="35" hasCustomPrompt="1"/>
          </p:nvPr>
        </p:nvSpPr>
        <p:spPr>
          <a:xfrm>
            <a:off x="0" y="6912000"/>
            <a:ext cx="0" cy="0"/>
          </a:xfrm>
          <a:noFill/>
        </p:spPr>
        <p:txBody>
          <a:bodyPr/>
          <a:lstStyle>
            <a:lvl1pPr marL="0" indent="0">
              <a:buNone/>
              <a:defRPr sz="100" b="1">
                <a:noFill/>
              </a:defRPr>
            </a:lvl1pPr>
          </a:lstStyle>
          <a:p>
            <a:pPr lvl="0"/>
            <a:r>
              <a:rPr lang="en-GB" noProof="0" dirty="0"/>
              <a:t>Optional subtitle</a:t>
            </a:r>
          </a:p>
        </p:txBody>
      </p:sp>
    </p:spTree>
    <p:extLst>
      <p:ext uri="{BB962C8B-B14F-4D97-AF65-F5344CB8AC3E}">
        <p14:creationId xmlns:p14="http://schemas.microsoft.com/office/powerpoint/2010/main" val="18678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Columns (A)">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3249777771"/>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19" name="think-cell Slide" r:id="rId4" imgW="360" imgH="360" progId="TCLayout.ActiveDocument.1">
                  <p:embed/>
                </p:oleObj>
              </mc:Choice>
              <mc:Fallback>
                <p:oleObj name="think-cell Slide" r:id="rId4" imgW="360" imgH="360" progId="TCLayout.ActiveDocument.1">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33"/>
          </p:nvPr>
        </p:nvSpPr>
        <p:spPr>
          <a:xfrm>
            <a:off x="6383338" y="1238400"/>
            <a:ext cx="5291558" cy="492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lassholder for tekst 4"/>
          <p:cNvSpPr>
            <a:spLocks noGrp="1"/>
          </p:cNvSpPr>
          <p:nvPr>
            <p:ph type="body" sz="quarter" idx="18" hasCustomPrompt="1"/>
          </p:nvPr>
        </p:nvSpPr>
        <p:spPr>
          <a:xfrm>
            <a:off x="525200" y="401929"/>
            <a:ext cx="11150863" cy="221599"/>
          </a:xfrm>
          <a:prstGeom prst="rect">
            <a:avLst/>
          </a:prstGeom>
        </p:spPr>
        <p:txBody>
          <a:bodyPr lIns="0" tIns="0" rIns="0" bIns="0" anchor="t" anchorCtr="0">
            <a:noAutofit/>
          </a:bodyPr>
          <a:lstStyle>
            <a:lvl1pPr marL="0" indent="0" algn="l">
              <a:buNone/>
              <a:defRPr sz="1600" cap="all" baseline="0">
                <a:solidFill>
                  <a:srgbClr val="FF0000"/>
                </a:solidFill>
              </a:defRPr>
            </a:lvl1pPr>
          </a:lstStyle>
          <a:p>
            <a:pPr lvl="0"/>
            <a:r>
              <a:rPr lang="en-GB" noProof="0" dirty="0"/>
              <a:t>Click to add optional title</a:t>
            </a:r>
          </a:p>
        </p:txBody>
      </p:sp>
      <p:sp>
        <p:nvSpPr>
          <p:cNvPr id="9" name="Content Placeholder 8"/>
          <p:cNvSpPr>
            <a:spLocks noGrp="1"/>
          </p:cNvSpPr>
          <p:nvPr>
            <p:ph sz="quarter" idx="34"/>
          </p:nvPr>
        </p:nvSpPr>
        <p:spPr>
          <a:xfrm>
            <a:off x="515938" y="1238400"/>
            <a:ext cx="5292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itle 10"/>
          <p:cNvSpPr>
            <a:spLocks noGrp="1"/>
          </p:cNvSpPr>
          <p:nvPr>
            <p:ph type="title"/>
          </p:nvPr>
        </p:nvSpPr>
        <p:spPr>
          <a:xfrm>
            <a:off x="515368" y="640489"/>
            <a:ext cx="11160696" cy="387798"/>
          </a:xfrm>
          <a:solidFill>
            <a:schemeClr val="bg1"/>
          </a:solidFill>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324DDFE6-F2B1-4B34-BED7-284888C31C3A}"/>
              </a:ext>
            </a:extLst>
          </p:cNvPr>
          <p:cNvSpPr>
            <a:spLocks noGrp="1"/>
          </p:cNvSpPr>
          <p:nvPr>
            <p:ph type="ftr" sz="quarter" idx="36"/>
          </p:nvPr>
        </p:nvSpPr>
        <p:spPr/>
        <p:txBody>
          <a:bodyPr/>
          <a:lstStyle/>
          <a:p>
            <a:endParaRPr lang="en-GB" dirty="0"/>
          </a:p>
        </p:txBody>
      </p:sp>
      <p:sp>
        <p:nvSpPr>
          <p:cNvPr id="3" name="Slide Number Placeholder 2">
            <a:extLst>
              <a:ext uri="{FF2B5EF4-FFF2-40B4-BE49-F238E27FC236}">
                <a16:creationId xmlns:a16="http://schemas.microsoft.com/office/drawing/2014/main" id="{8E688F3B-9CD8-4801-AA91-01F61D441118}"/>
              </a:ext>
            </a:extLst>
          </p:cNvPr>
          <p:cNvSpPr>
            <a:spLocks noGrp="1"/>
          </p:cNvSpPr>
          <p:nvPr>
            <p:ph type="sldNum" sz="quarter" idx="37"/>
          </p:nvPr>
        </p:nvSpPr>
        <p:spPr/>
        <p:txBody>
          <a:bodyPr/>
          <a:lstStyle/>
          <a:p>
            <a:fld id="{254E29BD-1A5B-4EDF-861A-2F01CF8A9A78}" type="slidenum">
              <a:rPr lang="en-GB" smtClean="0"/>
              <a:pPr/>
              <a:t>‹#›</a:t>
            </a:fld>
            <a:endParaRPr lang="en-GB" dirty="0"/>
          </a:p>
        </p:txBody>
      </p:sp>
      <p:sp>
        <p:nvSpPr>
          <p:cNvPr id="11" name="Content Placeholder 4">
            <a:extLst>
              <a:ext uri="{FF2B5EF4-FFF2-40B4-BE49-F238E27FC236}">
                <a16:creationId xmlns:a16="http://schemas.microsoft.com/office/drawing/2014/main" id="{E19F7C24-352D-4038-BF3E-45BDA2DA3125}"/>
              </a:ext>
            </a:extLst>
          </p:cNvPr>
          <p:cNvSpPr>
            <a:spLocks noGrp="1"/>
          </p:cNvSpPr>
          <p:nvPr>
            <p:ph sz="quarter" idx="38"/>
          </p:nvPr>
        </p:nvSpPr>
        <p:spPr>
          <a:xfrm>
            <a:off x="525200" y="4719500"/>
            <a:ext cx="5292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a:extLst>
              <a:ext uri="{FF2B5EF4-FFF2-40B4-BE49-F238E27FC236}">
                <a16:creationId xmlns:a16="http://schemas.microsoft.com/office/drawing/2014/main" id="{A10414ED-638E-43FF-92E6-3A3FA4EF4674}"/>
              </a:ext>
            </a:extLst>
          </p:cNvPr>
          <p:cNvSpPr>
            <a:spLocks noGrp="1"/>
          </p:cNvSpPr>
          <p:nvPr>
            <p:ph sz="quarter" idx="39"/>
          </p:nvPr>
        </p:nvSpPr>
        <p:spPr>
          <a:xfrm>
            <a:off x="514800" y="2978950"/>
            <a:ext cx="5292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7" hidden="1">
            <a:extLst>
              <a:ext uri="{FF2B5EF4-FFF2-40B4-BE49-F238E27FC236}">
                <a16:creationId xmlns:a16="http://schemas.microsoft.com/office/drawing/2014/main" id="{62C0770D-6780-4D1D-8650-043C4EEC2FF2}"/>
              </a:ext>
            </a:extLst>
          </p:cNvPr>
          <p:cNvSpPr>
            <a:spLocks noGrp="1"/>
          </p:cNvSpPr>
          <p:nvPr>
            <p:ph type="body" sz="quarter" idx="29" hasCustomPrompt="1"/>
          </p:nvPr>
        </p:nvSpPr>
        <p:spPr>
          <a:xfrm>
            <a:off x="0" y="6912000"/>
            <a:ext cx="0" cy="0"/>
          </a:xfrm>
          <a:noFill/>
        </p:spPr>
        <p:txBody>
          <a:bodyPr/>
          <a:lstStyle>
            <a:lvl1pPr marL="0" indent="0">
              <a:buNone/>
              <a:defRPr sz="100" b="1">
                <a:noFill/>
              </a:defRPr>
            </a:lvl1pPr>
          </a:lstStyle>
          <a:p>
            <a:pPr lvl="0"/>
            <a:r>
              <a:rPr lang="en-GB" noProof="0" dirty="0"/>
              <a:t>Optional subtitle</a:t>
            </a:r>
          </a:p>
        </p:txBody>
      </p:sp>
      <p:sp>
        <p:nvSpPr>
          <p:cNvPr id="16" name="Text Placeholder 17" hidden="1">
            <a:extLst>
              <a:ext uri="{FF2B5EF4-FFF2-40B4-BE49-F238E27FC236}">
                <a16:creationId xmlns:a16="http://schemas.microsoft.com/office/drawing/2014/main" id="{9C8515F7-F62D-4B3D-9979-9F7AC47A387F}"/>
              </a:ext>
            </a:extLst>
          </p:cNvPr>
          <p:cNvSpPr>
            <a:spLocks noGrp="1"/>
          </p:cNvSpPr>
          <p:nvPr>
            <p:ph type="body" sz="quarter" idx="35" hasCustomPrompt="1"/>
          </p:nvPr>
        </p:nvSpPr>
        <p:spPr>
          <a:xfrm>
            <a:off x="0" y="6912000"/>
            <a:ext cx="0" cy="0"/>
          </a:xfrm>
          <a:noFill/>
        </p:spPr>
        <p:txBody>
          <a:bodyPr/>
          <a:lstStyle>
            <a:lvl1pPr marL="0" indent="0">
              <a:buNone/>
              <a:defRPr sz="100" b="1">
                <a:noFill/>
              </a:defRPr>
            </a:lvl1pPr>
          </a:lstStyle>
          <a:p>
            <a:pPr lvl="0"/>
            <a:r>
              <a:rPr lang="en-GB" noProof="0" dirty="0"/>
              <a:t>Optional subtitle</a:t>
            </a:r>
          </a:p>
        </p:txBody>
      </p:sp>
    </p:spTree>
    <p:extLst>
      <p:ext uri="{BB962C8B-B14F-4D97-AF65-F5344CB8AC3E}">
        <p14:creationId xmlns:p14="http://schemas.microsoft.com/office/powerpoint/2010/main" val="237658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Arial" pitchFamily="34" charset="0"/>
              <a:buNone/>
            </a:pPr>
            <a:endParaRPr lang="en-GB" sz="1600" b="1" dirty="0">
              <a:solidFill>
                <a:schemeClr val="tx1"/>
              </a:solidFill>
            </a:endParaRPr>
          </a:p>
        </p:txBody>
      </p:sp>
      <p:sp>
        <p:nvSpPr>
          <p:cNvPr id="2" name="Title 1"/>
          <p:cNvSpPr>
            <a:spLocks noGrp="1"/>
          </p:cNvSpPr>
          <p:nvPr>
            <p:ph type="title"/>
          </p:nvPr>
        </p:nvSpPr>
        <p:spPr bwMode="gray">
          <a:xfrm>
            <a:off x="514800" y="2729770"/>
            <a:ext cx="7920000" cy="562846"/>
          </a:xfrm>
          <a:noFill/>
        </p:spPr>
        <p:txBody>
          <a:bodyPr anchor="b"/>
          <a:lstStyle>
            <a:lvl1pPr>
              <a:lnSpc>
                <a:spcPct val="95000"/>
              </a:lnSpc>
              <a:defRPr sz="3850" b="1">
                <a:solidFill>
                  <a:schemeClr val="tx1"/>
                </a:solidFill>
                <a:latin typeface="+mj-lt"/>
                <a:ea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514800" y="3423545"/>
            <a:ext cx="792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smtClean="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
        <p:nvSpPr>
          <p:cNvPr id="4" name="Footer Placeholder"/>
          <p:cNvSpPr>
            <a:spLocks noGrp="1"/>
          </p:cNvSpPr>
          <p:nvPr>
            <p:ph type="ftr" sz="quarter" idx="10"/>
          </p:nvPr>
        </p:nvSpPr>
        <p:spPr/>
        <p:txBody>
          <a:bodyPr/>
          <a:lstStyle/>
          <a:p>
            <a:endParaRPr lang="en-GB" dirty="0"/>
          </a:p>
        </p:txBody>
      </p:sp>
      <p:sp>
        <p:nvSpPr>
          <p:cNvPr id="9" name="Copyright"/>
          <p:cNvSpPr/>
          <p:nvPr userDrawn="1"/>
        </p:nvSpPr>
        <p:spPr bwMode="gray">
          <a:xfrm>
            <a:off x="469900" y="6478743"/>
            <a:ext cx="2256183" cy="203202"/>
          </a:xfrm>
          <a:prstGeom prst="rect">
            <a:avLst/>
          </a:prstGeom>
          <a:noFill/>
          <a:ln w="19050" algn="ctr">
            <a:noFill/>
            <a:miter lim="800000"/>
            <a:headEnd/>
            <a:tailEnd/>
          </a:ln>
        </p:spPr>
        <p:txBody>
          <a:bodyPr wrap="square" lIns="0" tIns="0" rIns="0" bIns="0" rtlCol="0" anchor="t" anchorCtr="0"/>
          <a:lstStyle/>
          <a:p>
            <a:pPr algn="l">
              <a:lnSpc>
                <a:spcPct val="106000"/>
              </a:lnSpc>
              <a:buFont typeface="Arial" pitchFamily="34" charset="0"/>
              <a:buNone/>
            </a:pPr>
            <a:endParaRPr lang="en-GB" sz="650" b="0" noProof="0" dirty="0">
              <a:solidFill>
                <a:schemeClr val="tx1"/>
              </a:solidFill>
            </a:endParaRPr>
          </a:p>
        </p:txBody>
      </p:sp>
    </p:spTree>
    <p:extLst>
      <p:ext uri="{BB962C8B-B14F-4D97-AF65-F5344CB8AC3E}">
        <p14:creationId xmlns:p14="http://schemas.microsoft.com/office/powerpoint/2010/main" val="37644946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grey">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Arial" pitchFamily="34" charset="0"/>
              <a:buNone/>
            </a:pPr>
            <a:endParaRPr lang="en-GB" sz="1600" b="1" dirty="0">
              <a:solidFill>
                <a:schemeClr val="tx1"/>
              </a:solidFill>
            </a:endParaRPr>
          </a:p>
        </p:txBody>
      </p:sp>
      <p:sp>
        <p:nvSpPr>
          <p:cNvPr id="2" name="Title 1"/>
          <p:cNvSpPr>
            <a:spLocks noGrp="1"/>
          </p:cNvSpPr>
          <p:nvPr>
            <p:ph type="title"/>
          </p:nvPr>
        </p:nvSpPr>
        <p:spPr bwMode="gray">
          <a:xfrm>
            <a:off x="514800" y="2729770"/>
            <a:ext cx="7920000" cy="562846"/>
          </a:xfrm>
          <a:noFill/>
        </p:spPr>
        <p:txBody>
          <a:bodyPr anchor="b"/>
          <a:lstStyle>
            <a:lvl1pPr>
              <a:lnSpc>
                <a:spcPct val="95000"/>
              </a:lnSpc>
              <a:defRPr sz="3850" b="1">
                <a:solidFill>
                  <a:schemeClr val="tx1"/>
                </a:solidFill>
                <a:latin typeface="+mj-lt"/>
                <a:ea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514800" y="3423545"/>
            <a:ext cx="792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smtClean="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
        <p:nvSpPr>
          <p:cNvPr id="4" name="Footer Placeholder"/>
          <p:cNvSpPr>
            <a:spLocks noGrp="1"/>
          </p:cNvSpPr>
          <p:nvPr>
            <p:ph type="ftr" sz="quarter" idx="10"/>
          </p:nvPr>
        </p:nvSpPr>
        <p:spPr/>
        <p:txBody>
          <a:bodyPr/>
          <a:lstStyle/>
          <a:p>
            <a:endParaRPr lang="en-GB" dirty="0"/>
          </a:p>
        </p:txBody>
      </p:sp>
      <p:sp>
        <p:nvSpPr>
          <p:cNvPr id="9" name="Copyright"/>
          <p:cNvSpPr/>
          <p:nvPr userDrawn="1"/>
        </p:nvSpPr>
        <p:spPr bwMode="gray">
          <a:xfrm>
            <a:off x="469900" y="6478743"/>
            <a:ext cx="2256183" cy="203202"/>
          </a:xfrm>
          <a:prstGeom prst="rect">
            <a:avLst/>
          </a:prstGeom>
          <a:noFill/>
          <a:ln w="19050" algn="ctr">
            <a:noFill/>
            <a:miter lim="800000"/>
            <a:headEnd/>
            <a:tailEnd/>
          </a:ln>
        </p:spPr>
        <p:txBody>
          <a:bodyPr wrap="square" lIns="0" tIns="0" rIns="0" bIns="0" rtlCol="0" anchor="t" anchorCtr="0"/>
          <a:lstStyle/>
          <a:p>
            <a:pPr algn="l">
              <a:lnSpc>
                <a:spcPct val="106000"/>
              </a:lnSpc>
              <a:buFont typeface="Arial" pitchFamily="34" charset="0"/>
              <a:buNone/>
            </a:pPr>
            <a:endParaRPr lang="en-GB" sz="650" b="0" noProof="0" dirty="0">
              <a:solidFill>
                <a:schemeClr val="tx1"/>
              </a:solidFill>
            </a:endParaRPr>
          </a:p>
        </p:txBody>
      </p:sp>
    </p:spTree>
    <p:extLst>
      <p:ext uri="{BB962C8B-B14F-4D97-AF65-F5344CB8AC3E}">
        <p14:creationId xmlns:p14="http://schemas.microsoft.com/office/powerpoint/2010/main" val="15939142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green">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Arial" pitchFamily="34" charset="0"/>
              <a:buNone/>
            </a:pPr>
            <a:endParaRPr lang="en-GB" sz="1600" b="1" dirty="0">
              <a:solidFill>
                <a:schemeClr val="tx1"/>
              </a:solidFill>
            </a:endParaRPr>
          </a:p>
        </p:txBody>
      </p:sp>
      <p:sp>
        <p:nvSpPr>
          <p:cNvPr id="2" name="Title 1"/>
          <p:cNvSpPr>
            <a:spLocks noGrp="1"/>
          </p:cNvSpPr>
          <p:nvPr>
            <p:ph type="title"/>
          </p:nvPr>
        </p:nvSpPr>
        <p:spPr bwMode="gray">
          <a:xfrm>
            <a:off x="514800" y="2729770"/>
            <a:ext cx="7920000" cy="562846"/>
          </a:xfrm>
          <a:noFill/>
        </p:spPr>
        <p:txBody>
          <a:bodyPr anchor="b"/>
          <a:lstStyle>
            <a:lvl1pPr>
              <a:lnSpc>
                <a:spcPct val="95000"/>
              </a:lnSpc>
              <a:defRPr sz="3850" b="1">
                <a:solidFill>
                  <a:schemeClr val="tx1"/>
                </a:solidFill>
                <a:latin typeface="+mj-lt"/>
                <a:ea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514800" y="3423545"/>
            <a:ext cx="7920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smtClean="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
        <p:nvSpPr>
          <p:cNvPr id="4" name="Footer Placeholder"/>
          <p:cNvSpPr>
            <a:spLocks noGrp="1"/>
          </p:cNvSpPr>
          <p:nvPr>
            <p:ph type="ftr" sz="quarter" idx="10"/>
          </p:nvPr>
        </p:nvSpPr>
        <p:spPr/>
        <p:txBody>
          <a:bodyPr/>
          <a:lstStyle/>
          <a:p>
            <a:endParaRPr lang="en-GB" dirty="0"/>
          </a:p>
        </p:txBody>
      </p:sp>
      <p:sp>
        <p:nvSpPr>
          <p:cNvPr id="9" name="Copyright"/>
          <p:cNvSpPr/>
          <p:nvPr userDrawn="1"/>
        </p:nvSpPr>
        <p:spPr bwMode="gray">
          <a:xfrm>
            <a:off x="469900" y="6478743"/>
            <a:ext cx="2256183" cy="203202"/>
          </a:xfrm>
          <a:prstGeom prst="rect">
            <a:avLst/>
          </a:prstGeom>
          <a:noFill/>
          <a:ln w="19050" algn="ctr">
            <a:noFill/>
            <a:miter lim="800000"/>
            <a:headEnd/>
            <a:tailEnd/>
          </a:ln>
        </p:spPr>
        <p:txBody>
          <a:bodyPr wrap="square" lIns="0" tIns="0" rIns="0" bIns="0" rtlCol="0" anchor="t" anchorCtr="0"/>
          <a:lstStyle/>
          <a:p>
            <a:pPr algn="l">
              <a:lnSpc>
                <a:spcPct val="106000"/>
              </a:lnSpc>
              <a:buFont typeface="Arial" pitchFamily="34" charset="0"/>
              <a:buNone/>
            </a:pPr>
            <a:endParaRPr lang="en-GB" sz="650" b="0" noProof="0" dirty="0">
              <a:solidFill>
                <a:schemeClr val="tx1"/>
              </a:solidFill>
            </a:endParaRPr>
          </a:p>
        </p:txBody>
      </p:sp>
    </p:spTree>
    <p:extLst>
      <p:ext uri="{BB962C8B-B14F-4D97-AF65-F5344CB8AC3E}">
        <p14:creationId xmlns:p14="http://schemas.microsoft.com/office/powerpoint/2010/main" val="1724957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515368" y="641561"/>
            <a:ext cx="11160696" cy="387798"/>
          </a:xfrm>
          <a:prstGeom prst="rect">
            <a:avLst/>
          </a:prstGeom>
          <a:solidFill>
            <a:schemeClr val="bg1"/>
          </a:solidFill>
        </p:spPr>
        <p:txBody>
          <a:bodyPr vert="horz" wrap="square" lIns="0" tIns="0" rIns="0" bIns="0" rtlCol="0" anchor="b" anchorCtr="0">
            <a:spAutoFit/>
          </a:bodyPr>
          <a:lstStyle/>
          <a:p>
            <a:r>
              <a:rPr lang="en-US"/>
              <a:t>Click to edit Master title style</a:t>
            </a:r>
            <a:endParaRPr lang="en-US" dirty="0"/>
          </a:p>
        </p:txBody>
      </p:sp>
      <p:sp>
        <p:nvSpPr>
          <p:cNvPr id="10" name="Text Placeholder 2"/>
          <p:cNvSpPr>
            <a:spLocks noGrp="1"/>
          </p:cNvSpPr>
          <p:nvPr>
            <p:ph type="body" idx="1"/>
          </p:nvPr>
        </p:nvSpPr>
        <p:spPr>
          <a:xfrm>
            <a:off x="515368" y="1550989"/>
            <a:ext cx="11160695" cy="4614862"/>
          </a:xfrm>
          <a:prstGeom prst="rect">
            <a:avLst/>
          </a:prstGeom>
        </p:spPr>
        <p:txBody>
          <a:bodyPr vert="horz" wrap="square"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ktangel 2"/>
          <p:cNvSpPr/>
          <p:nvPr userDrawn="1"/>
        </p:nvSpPr>
        <p:spPr>
          <a:xfrm>
            <a:off x="0" y="6395395"/>
            <a:ext cx="12192000" cy="476671"/>
          </a:xfrm>
          <a:prstGeom prst="rect">
            <a:avLst/>
          </a:prstGeom>
          <a:solidFill>
            <a:srgbClr val="D5D3D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Plassholder for lysbildenummer 5"/>
          <p:cNvSpPr>
            <a:spLocks noGrp="1"/>
          </p:cNvSpPr>
          <p:nvPr>
            <p:ph type="sldNum" sz="quarter" idx="4"/>
          </p:nvPr>
        </p:nvSpPr>
        <p:spPr>
          <a:xfrm>
            <a:off x="11383776" y="6562293"/>
            <a:ext cx="185738" cy="142875"/>
          </a:xfrm>
          <a:prstGeom prst="rect">
            <a:avLst/>
          </a:prstGeom>
        </p:spPr>
        <p:txBody>
          <a:bodyPr vert="horz" lIns="0" tIns="0" rIns="0" bIns="0" rtlCol="0" anchor="ctr"/>
          <a:lstStyle>
            <a:lvl1pPr algn="ctr">
              <a:defRPr sz="1200">
                <a:solidFill>
                  <a:schemeClr val="accent5"/>
                </a:solidFill>
              </a:defRPr>
            </a:lvl1pPr>
          </a:lstStyle>
          <a:p>
            <a:fld id="{254E29BD-1A5B-4EDF-861A-2F01CF8A9A78}" type="slidenum">
              <a:rPr lang="en-GB" smtClean="0"/>
              <a:pPr/>
              <a:t>‹#›</a:t>
            </a:fld>
            <a:endParaRPr lang="en-GB" dirty="0"/>
          </a:p>
        </p:txBody>
      </p:sp>
      <p:sp>
        <p:nvSpPr>
          <p:cNvPr id="14" name="Ellipse 7"/>
          <p:cNvSpPr/>
          <p:nvPr userDrawn="1"/>
        </p:nvSpPr>
        <p:spPr>
          <a:xfrm>
            <a:off x="11304307" y="6461392"/>
            <a:ext cx="344677" cy="34467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740F0DE-E0BC-444A-9BBA-037C82343213}"/>
              </a:ext>
            </a:extLst>
          </p:cNvPr>
          <p:cNvSpPr>
            <a:spLocks noGrp="1"/>
          </p:cNvSpPr>
          <p:nvPr>
            <p:ph type="ftr" sz="quarter" idx="3"/>
          </p:nvPr>
        </p:nvSpPr>
        <p:spPr>
          <a:xfrm>
            <a:off x="2314800" y="6429600"/>
            <a:ext cx="8319600" cy="392400"/>
          </a:xfrm>
          <a:prstGeom prst="rect">
            <a:avLst/>
          </a:prstGeom>
        </p:spPr>
        <p:txBody>
          <a:bodyPr vert="horz" lIns="0" tIns="0" rIns="0" bIns="0" rtlCol="0" anchor="ctr"/>
          <a:lstStyle>
            <a:lvl1pPr algn="l">
              <a:defRPr sz="1000" i="1">
                <a:solidFill>
                  <a:schemeClr val="tx1"/>
                </a:solidFill>
              </a:defRPr>
            </a:lvl1pPr>
          </a:lstStyle>
          <a:p>
            <a:endParaRPr lang="en-GB" dirty="0"/>
          </a:p>
        </p:txBody>
      </p:sp>
      <p:pic>
        <p:nvPicPr>
          <p:cNvPr id="7" name="Picture 6">
            <a:extLst>
              <a:ext uri="{FF2B5EF4-FFF2-40B4-BE49-F238E27FC236}">
                <a16:creationId xmlns:a16="http://schemas.microsoft.com/office/drawing/2014/main" id="{A6BADCF0-47EB-4A36-A67B-66B22AF60DC3}"/>
              </a:ext>
            </a:extLst>
          </p:cNvPr>
          <p:cNvPicPr>
            <a:picLocks noChangeAspect="1"/>
          </p:cNvPicPr>
          <p:nvPr userDrawn="1"/>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33178" y="6395395"/>
            <a:ext cx="442492" cy="462605"/>
          </a:xfrm>
          <a:prstGeom prst="rect">
            <a:avLst/>
          </a:prstGeom>
        </p:spPr>
      </p:pic>
    </p:spTree>
    <p:extLst>
      <p:ext uri="{BB962C8B-B14F-4D97-AF65-F5344CB8AC3E}">
        <p14:creationId xmlns:p14="http://schemas.microsoft.com/office/powerpoint/2010/main" val="930966292"/>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 id="2147483678" r:id="rId4"/>
    <p:sldLayoutId id="2147483683" r:id="rId5"/>
    <p:sldLayoutId id="2147483684" r:id="rId6"/>
    <p:sldLayoutId id="2147483679" r:id="rId7"/>
    <p:sldLayoutId id="2147483681" r:id="rId8"/>
    <p:sldLayoutId id="2147483680" r:id="rId9"/>
    <p:sldLayoutId id="2147483682" r:id="rId10"/>
    <p:sldLayoutId id="2147483672" r:id="rId11"/>
    <p:sldLayoutId id="2147483677" r:id="rId12"/>
    <p:sldLayoutId id="2147483676" r:id="rId13"/>
    <p:sldLayoutId id="2147483675" r:id="rId14"/>
    <p:sldLayoutId id="2147483685"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0"/>
        </a:spcAft>
        <a:buClr>
          <a:srgbClr val="0000A1"/>
        </a:buClr>
        <a:buSzPct val="100000"/>
        <a:buFont typeface="Wingdings" pitchFamily="2" charset="2"/>
        <a:buChar char=""/>
        <a:defRPr sz="14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0"/>
        </a:spcAft>
        <a:buClr>
          <a:srgbClr val="0000A1"/>
        </a:buClr>
        <a:buSzPct val="100000"/>
        <a:buFont typeface="Arial" pitchFamily="34" charset="0"/>
        <a:buChar char="•"/>
        <a:defRPr sz="14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0"/>
        </a:spcAft>
        <a:buClr>
          <a:srgbClr val="0000A1"/>
        </a:buClr>
        <a:buSzPct val="100000"/>
        <a:buFont typeface="Arial"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0"/>
        </a:spcAft>
        <a:buClr>
          <a:srgbClr val="0000A1"/>
        </a:buClr>
        <a:buSzPct val="100000"/>
        <a:buFont typeface="Arial" panose="020B0604020202020204" pitchFamily="34" charset="0"/>
        <a:buChar char="•"/>
        <a:defRPr sz="1400" kern="1200">
          <a:solidFill>
            <a:schemeClr val="tx1"/>
          </a:solidFill>
          <a:latin typeface="+mn-lt"/>
          <a:ea typeface="+mn-ea"/>
          <a:cs typeface="+mn-cs"/>
        </a:defRPr>
      </a:lvl4pPr>
      <a:lvl5pPr marL="1152000" indent="-216000" algn="l" defTabSz="914400" rtl="0" eaLnBrk="1" latinLnBrk="0" hangingPunct="1">
        <a:lnSpc>
          <a:spcPct val="100000"/>
        </a:lnSpc>
        <a:spcBef>
          <a:spcPts val="0"/>
        </a:spcBef>
        <a:buClr>
          <a:srgbClr val="0000A1"/>
        </a:buClr>
        <a:buSzPct val="100000"/>
        <a:buFont typeface="Arial" pitchFamily="34" charset="0"/>
        <a:buChar char="-"/>
        <a:defRPr sz="1400" kern="1200">
          <a:solidFill>
            <a:schemeClr val="tx1"/>
          </a:solidFill>
          <a:latin typeface="+mn-lt"/>
          <a:ea typeface="+mn-ea"/>
          <a:cs typeface="+mn-cs"/>
        </a:defRPr>
      </a:lvl5pPr>
      <a:lvl6pPr marL="1368000" indent="-216000" algn="l" defTabSz="914400" rtl="0" eaLnBrk="1" latinLnBrk="0" hangingPunct="1">
        <a:lnSpc>
          <a:spcPct val="100000"/>
        </a:lnSpc>
        <a:spcBef>
          <a:spcPts val="0"/>
        </a:spcBef>
        <a:buClr>
          <a:schemeClr val="accent6"/>
        </a:buClr>
        <a:buFont typeface="Arial" panose="020B0604020202020204" pitchFamily="34" charset="0"/>
        <a:buChar char="•"/>
        <a:defRPr sz="1400" kern="1200">
          <a:solidFill>
            <a:schemeClr val="tx1"/>
          </a:solidFill>
          <a:latin typeface="+mn-lt"/>
          <a:ea typeface="+mn-ea"/>
          <a:cs typeface="+mn-cs"/>
        </a:defRPr>
      </a:lvl6pPr>
      <a:lvl7pPr marL="1368000" indent="-216000" algn="l" defTabSz="914400" rtl="0" eaLnBrk="1" latinLnBrk="0" hangingPunct="1">
        <a:lnSpc>
          <a:spcPct val="100000"/>
        </a:lnSpc>
        <a:spcBef>
          <a:spcPts val="0"/>
        </a:spcBef>
        <a:buClr>
          <a:schemeClr val="accent6"/>
        </a:buClr>
        <a:buFont typeface="Arial" panose="020B0604020202020204" pitchFamily="34" charset="0"/>
        <a:buChar char="•"/>
        <a:defRPr sz="1400" kern="1200">
          <a:solidFill>
            <a:schemeClr val="tx1"/>
          </a:solidFill>
          <a:latin typeface="+mn-lt"/>
          <a:ea typeface="+mn-ea"/>
          <a:cs typeface="+mn-cs"/>
        </a:defRPr>
      </a:lvl7pPr>
      <a:lvl8pPr marL="1368000" indent="-216000" algn="l" defTabSz="914400" rtl="0" eaLnBrk="1" latinLnBrk="0" hangingPunct="1">
        <a:lnSpc>
          <a:spcPct val="100000"/>
        </a:lnSpc>
        <a:spcBef>
          <a:spcPts val="0"/>
        </a:spcBef>
        <a:buClr>
          <a:schemeClr val="accent6"/>
        </a:buClr>
        <a:buFont typeface="Arial" panose="020B0604020202020204" pitchFamily="34" charset="0"/>
        <a:buChar char="•"/>
        <a:defRPr sz="1400" kern="1200">
          <a:solidFill>
            <a:schemeClr val="tx1"/>
          </a:solidFill>
          <a:latin typeface="+mn-lt"/>
          <a:ea typeface="+mn-ea"/>
          <a:cs typeface="+mn-cs"/>
        </a:defRPr>
      </a:lvl8pPr>
      <a:lvl9pPr marL="1368000" indent="-216000" algn="l" defTabSz="914400" rtl="0" eaLnBrk="1" latinLnBrk="0" hangingPunct="1">
        <a:lnSpc>
          <a:spcPct val="100000"/>
        </a:lnSpc>
        <a:spcBef>
          <a:spcPts val="0"/>
        </a:spcBef>
        <a:buClr>
          <a:schemeClr val="accent6"/>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24" userDrawn="1">
          <p15:clr>
            <a:srgbClr val="F26B43"/>
          </p15:clr>
        </p15:guide>
        <p15:guide id="6" orient="horz" pos="403" userDrawn="1">
          <p15:clr>
            <a:srgbClr val="F26B43"/>
          </p15:clr>
        </p15:guide>
        <p15:guide id="8" orient="horz" pos="780" userDrawn="1">
          <p15:clr>
            <a:srgbClr val="F26B43"/>
          </p15:clr>
        </p15:guide>
        <p15:guide id="10" pos="325" userDrawn="1">
          <p15:clr>
            <a:srgbClr val="F26B43"/>
          </p15:clr>
        </p15:guide>
        <p15:guide id="11" pos="7354" userDrawn="1">
          <p15:clr>
            <a:srgbClr val="F26B43"/>
          </p15:clr>
        </p15:guide>
        <p15:guide id="12" orient="horz" pos="977" userDrawn="1">
          <p15:clr>
            <a:srgbClr val="F26B43"/>
          </p15:clr>
        </p15:guide>
        <p15:guide id="13" orient="horz" pos="3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BF527-2CE8-4F83-868C-4C626D81B1C6}"/>
              </a:ext>
            </a:extLst>
          </p:cNvPr>
          <p:cNvSpPr>
            <a:spLocks noGrp="1"/>
          </p:cNvSpPr>
          <p:nvPr>
            <p:ph type="body" sz="quarter" idx="18"/>
          </p:nvPr>
        </p:nvSpPr>
        <p:spPr/>
        <p:txBody>
          <a:bodyPr/>
          <a:lstStyle/>
          <a:p>
            <a:pPr algn="ctr"/>
            <a:r>
              <a:rPr lang="nb-NO" altLang="nb-NO" b="1" dirty="0"/>
              <a:t>Kort informasjon fra FK bruks</a:t>
            </a:r>
          </a:p>
          <a:p>
            <a:pPr algn="ctr"/>
            <a:endParaRPr lang="en-GB" dirty="0"/>
          </a:p>
        </p:txBody>
      </p:sp>
      <p:sp>
        <p:nvSpPr>
          <p:cNvPr id="3" name="Text Placeholder 2">
            <a:extLst>
              <a:ext uri="{FF2B5EF4-FFF2-40B4-BE49-F238E27FC236}">
                <a16:creationId xmlns:a16="http://schemas.microsoft.com/office/drawing/2014/main" id="{37CBE4ED-1018-4071-8753-DE8C06C0EBB1}"/>
              </a:ext>
            </a:extLst>
          </p:cNvPr>
          <p:cNvSpPr>
            <a:spLocks noGrp="1"/>
          </p:cNvSpPr>
          <p:nvPr>
            <p:ph type="body" sz="quarter" idx="19"/>
          </p:nvPr>
        </p:nvSpPr>
        <p:spPr/>
        <p:txBody>
          <a:bodyPr/>
          <a:lstStyle/>
          <a:p>
            <a:r>
              <a:rPr lang="en-GB" dirty="0" err="1"/>
              <a:t>Hva</a:t>
            </a:r>
            <a:r>
              <a:rPr lang="en-GB" dirty="0"/>
              <a:t> har vi </a:t>
            </a:r>
            <a:r>
              <a:rPr lang="en-GB" dirty="0" err="1"/>
              <a:t>foretatt</a:t>
            </a:r>
            <a:r>
              <a:rPr lang="en-GB" dirty="0"/>
              <a:t> </a:t>
            </a:r>
            <a:r>
              <a:rPr lang="en-GB" dirty="0" err="1"/>
              <a:t>oss</a:t>
            </a:r>
            <a:r>
              <a:rPr lang="en-GB" dirty="0"/>
              <a:t>?</a:t>
            </a:r>
          </a:p>
        </p:txBody>
      </p:sp>
      <p:sp>
        <p:nvSpPr>
          <p:cNvPr id="4" name="Text Placeholder 3">
            <a:extLst>
              <a:ext uri="{FF2B5EF4-FFF2-40B4-BE49-F238E27FC236}">
                <a16:creationId xmlns:a16="http://schemas.microsoft.com/office/drawing/2014/main" id="{0BA249FB-42F8-4EE2-933D-C6C513BDFE91}"/>
              </a:ext>
            </a:extLst>
          </p:cNvPr>
          <p:cNvSpPr>
            <a:spLocks noGrp="1"/>
          </p:cNvSpPr>
          <p:nvPr>
            <p:ph type="body" sz="quarter" idx="20"/>
          </p:nvPr>
        </p:nvSpPr>
        <p:spPr/>
        <p:txBody>
          <a:bodyPr/>
          <a:lstStyle/>
          <a:p>
            <a:r>
              <a:rPr lang="en-GB" dirty="0"/>
              <a:t>Bernt Hinna</a:t>
            </a:r>
          </a:p>
          <a:p>
            <a:endParaRPr lang="en-GB" dirty="0"/>
          </a:p>
        </p:txBody>
      </p:sp>
      <p:sp>
        <p:nvSpPr>
          <p:cNvPr id="5" name="Footer Placeholder 4">
            <a:extLst>
              <a:ext uri="{FF2B5EF4-FFF2-40B4-BE49-F238E27FC236}">
                <a16:creationId xmlns:a16="http://schemas.microsoft.com/office/drawing/2014/main" id="{4F5F258F-09A1-4DAF-925F-269859EFC335}"/>
              </a:ext>
            </a:extLst>
          </p:cNvPr>
          <p:cNvSpPr>
            <a:spLocks noGrp="1"/>
          </p:cNvSpPr>
          <p:nvPr>
            <p:ph type="ftr" sz="quarter" idx="21"/>
          </p:nvPr>
        </p:nvSpPr>
        <p:spPr/>
        <p:txBody>
          <a:bodyPr/>
          <a:lstStyle/>
          <a:p>
            <a:endParaRPr lang="en-GB" dirty="0"/>
          </a:p>
        </p:txBody>
      </p:sp>
      <p:sp>
        <p:nvSpPr>
          <p:cNvPr id="6" name="Slide Number Placeholder 5">
            <a:extLst>
              <a:ext uri="{FF2B5EF4-FFF2-40B4-BE49-F238E27FC236}">
                <a16:creationId xmlns:a16="http://schemas.microsoft.com/office/drawing/2014/main" id="{A2A25F68-FC11-439A-97F8-6B5B4661952F}"/>
              </a:ext>
            </a:extLst>
          </p:cNvPr>
          <p:cNvSpPr>
            <a:spLocks noGrp="1"/>
          </p:cNvSpPr>
          <p:nvPr>
            <p:ph type="sldNum" sz="quarter" idx="22"/>
          </p:nvPr>
        </p:nvSpPr>
        <p:spPr/>
        <p:txBody>
          <a:bodyPr/>
          <a:lstStyle/>
          <a:p>
            <a:fld id="{254E29BD-1A5B-4EDF-861A-2F01CF8A9A78}" type="slidenum">
              <a:rPr lang="en-GB" smtClean="0"/>
              <a:pPr/>
              <a:t>1</a:t>
            </a:fld>
            <a:endParaRPr lang="en-GB" dirty="0"/>
          </a:p>
        </p:txBody>
      </p:sp>
    </p:spTree>
    <p:extLst>
      <p:ext uri="{BB962C8B-B14F-4D97-AF65-F5344CB8AC3E}">
        <p14:creationId xmlns:p14="http://schemas.microsoft.com/office/powerpoint/2010/main" val="311794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marL="0" indent="0" algn="ctr">
              <a:lnSpc>
                <a:spcPct val="107000"/>
              </a:lnSpc>
              <a:spcAft>
                <a:spcPts val="800"/>
              </a:spcAft>
              <a:buNone/>
            </a:pPr>
            <a:r>
              <a:rPr lang="nb-NO" sz="2800" dirty="0">
                <a:effectLst/>
                <a:latin typeface="Calibri" panose="020F0502020204030204" pitchFamily="34" charset="0"/>
                <a:ea typeface="Calibri" panose="020F0502020204030204" pitchFamily="34" charset="0"/>
                <a:cs typeface="Times New Roman" panose="02020603050405020304" pitchFamily="18" charset="0"/>
              </a:rPr>
              <a:t>Hvordan påvirker dette NBF?</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196753"/>
            <a:ext cx="10909223" cy="440570"/>
          </a:xfrm>
        </p:spPr>
        <p:txBody>
          <a:bodyPr/>
          <a:lstStyle/>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latin typeface="Calibri" panose="020F0502020204030204" pitchFamily="34" charset="0"/>
                <a:cs typeface="Times New Roman" panose="02020603050405020304" pitchFamily="18" charset="0"/>
              </a:rPr>
              <a:t>Positivt</a:t>
            </a:r>
          </a:p>
          <a:p>
            <a:pPr>
              <a:lnSpc>
                <a:spcPct val="107000"/>
              </a:lnSpc>
              <a:spcAft>
                <a:spcPts val="800"/>
              </a:spcAft>
              <a:buFont typeface="Tahoma" panose="020B0604030504040204" pitchFamily="34" charset="0"/>
              <a:buChar char="+"/>
            </a:pPr>
            <a:r>
              <a:rPr lang="nb-NO" sz="1800" dirty="0">
                <a:latin typeface="Calibri" panose="020F0502020204030204" pitchFamily="34" charset="0"/>
                <a:cs typeface="Times New Roman" panose="02020603050405020304" pitchFamily="18" charset="0"/>
              </a:rPr>
              <a:t>Godt for lokal tilpasning – eks: har man 3-4 D ekvipasjer som ønsker å prøve seg lokalt i klubben, kan man melde inn prøve på en ettermiddag når behovet er der og det passer med lokale dommere.   </a:t>
            </a:r>
          </a:p>
          <a:p>
            <a:pPr marL="0" indent="0">
              <a:lnSpc>
                <a:spcPct val="107000"/>
              </a:lnSpc>
              <a:spcAft>
                <a:spcPts val="800"/>
              </a:spcAft>
              <a:buNone/>
            </a:pPr>
            <a:r>
              <a:rPr lang="nb-NO" sz="1800" b="1" dirty="0">
                <a:latin typeface="Calibri" panose="020F0502020204030204" pitchFamily="34" charset="0"/>
                <a:cs typeface="Times New Roman" panose="02020603050405020304" pitchFamily="18" charset="0"/>
              </a:rPr>
              <a:t>Negativt</a:t>
            </a:r>
          </a:p>
          <a:p>
            <a:pPr>
              <a:lnSpc>
                <a:spcPct val="107000"/>
              </a:lnSpc>
              <a:spcAft>
                <a:spcPts val="800"/>
              </a:spcAft>
              <a:buFont typeface="Tahoma" panose="020B0604030504040204" pitchFamily="34" charset="0"/>
              <a:buChar char="₋"/>
            </a:pPr>
            <a:r>
              <a:rPr lang="nb-NO" sz="1800" dirty="0">
                <a:latin typeface="Calibri" panose="020F0502020204030204" pitchFamily="34" charset="0"/>
                <a:cs typeface="Times New Roman" panose="02020603050405020304" pitchFamily="18" charset="0"/>
              </a:rPr>
              <a:t>Terminlisten blir uforutsigbar</a:t>
            </a:r>
          </a:p>
          <a:p>
            <a:pPr>
              <a:lnSpc>
                <a:spcPct val="107000"/>
              </a:lnSpc>
              <a:spcAft>
                <a:spcPts val="800"/>
              </a:spcAft>
              <a:buFont typeface="Tahoma" panose="020B0604030504040204" pitchFamily="34" charset="0"/>
              <a:buChar char="₋"/>
            </a:pPr>
            <a:r>
              <a:rPr lang="nb-NO" sz="1800" dirty="0">
                <a:latin typeface="Calibri" panose="020F0502020204030204" pitchFamily="34" charset="0"/>
                <a:cs typeface="Times New Roman" panose="02020603050405020304" pitchFamily="18" charset="0"/>
              </a:rPr>
              <a:t>Vanskelig å planlegge deltakelse i klubber i andre deler av landet</a:t>
            </a:r>
          </a:p>
          <a:p>
            <a:pPr>
              <a:lnSpc>
                <a:spcPct val="107000"/>
              </a:lnSpc>
              <a:spcAft>
                <a:spcPts val="800"/>
              </a:spcAft>
              <a:buFont typeface="Tahoma" panose="020B0604030504040204" pitchFamily="34" charset="0"/>
              <a:buChar char="₋"/>
            </a:pPr>
            <a:r>
              <a:rPr lang="nb-NO" sz="1800" dirty="0">
                <a:latin typeface="Calibri" panose="020F0502020204030204" pitchFamily="34" charset="0"/>
                <a:cs typeface="Times New Roman" panose="02020603050405020304" pitchFamily="18" charset="0"/>
              </a:rPr>
              <a:t>Klubber/områder med mange lokale dommere får en enorm fordel.</a:t>
            </a:r>
          </a:p>
          <a:p>
            <a:pPr>
              <a:lnSpc>
                <a:spcPct val="107000"/>
              </a:lnSpc>
              <a:spcAft>
                <a:spcPts val="800"/>
              </a:spcAft>
              <a:buFont typeface="Tahoma" panose="020B0604030504040204" pitchFamily="34" charset="0"/>
              <a:buChar char="₋"/>
            </a:pPr>
            <a:r>
              <a:rPr lang="nb-NO" sz="1800" dirty="0">
                <a:latin typeface="Calibri" panose="020F0502020204030204" pitchFamily="34" charset="0"/>
                <a:cs typeface="Times New Roman" panose="02020603050405020304" pitchFamily="18" charset="0"/>
              </a:rPr>
              <a:t>Totalt sett kan dette påvirke NM/</a:t>
            </a:r>
            <a:r>
              <a:rPr lang="nb-NO" sz="1800" dirty="0" err="1">
                <a:latin typeface="Calibri" panose="020F0502020204030204" pitchFamily="34" charset="0"/>
                <a:cs typeface="Times New Roman" panose="02020603050405020304" pitchFamily="18" charset="0"/>
              </a:rPr>
              <a:t>NoM</a:t>
            </a:r>
            <a:r>
              <a:rPr lang="nb-NO" sz="1800" dirty="0">
                <a:latin typeface="Calibri" panose="020F0502020204030204" pitchFamily="34" charset="0"/>
                <a:cs typeface="Times New Roman" panose="02020603050405020304" pitchFamily="18" charset="0"/>
              </a:rPr>
              <a:t> kvalifisering</a:t>
            </a: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solidFill>
                  <a:srgbClr val="C00000"/>
                </a:solidFill>
                <a:latin typeface="Calibri" panose="020F0502020204030204" pitchFamily="34" charset="0"/>
                <a:cs typeface="Times New Roman" panose="02020603050405020304" pitchFamily="18" charset="0"/>
              </a:rPr>
              <a:t>Konklusjon</a:t>
            </a:r>
            <a:r>
              <a:rPr lang="nb-NO" sz="1800" dirty="0">
                <a:solidFill>
                  <a:srgbClr val="C00000"/>
                </a:solidFill>
                <a:latin typeface="Calibri" panose="020F0502020204030204" pitchFamily="34" charset="0"/>
                <a:cs typeface="Times New Roman" panose="02020603050405020304" pitchFamily="18" charset="0"/>
              </a:rPr>
              <a:t>: Vi må alle være pådrivere for god innmeldingstid for «våre» prøver. Det er mulig at dette burde vært kommunisert mot NKK om det er enighet blant medlemsklubbene om dette.</a:t>
            </a: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1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BF527-2CE8-4F83-868C-4C626D81B1C6}"/>
              </a:ext>
            </a:extLst>
          </p:cNvPr>
          <p:cNvSpPr>
            <a:spLocks noGrp="1"/>
          </p:cNvSpPr>
          <p:nvPr>
            <p:ph type="body" sz="quarter" idx="18"/>
          </p:nvPr>
        </p:nvSpPr>
        <p:spPr>
          <a:xfrm>
            <a:off x="737353" y="1839299"/>
            <a:ext cx="4979987" cy="1949741"/>
          </a:xfrm>
        </p:spPr>
        <p:txBody>
          <a:bodyPr/>
          <a:lstStyle/>
          <a:p>
            <a:pPr algn="ctr"/>
            <a:r>
              <a:rPr lang="en-GB" dirty="0"/>
              <a:t>Forskrift om </a:t>
            </a:r>
            <a:r>
              <a:rPr lang="en-GB" dirty="0" err="1"/>
              <a:t>velferd</a:t>
            </a:r>
            <a:r>
              <a:rPr lang="en-GB" dirty="0"/>
              <a:t> for </a:t>
            </a:r>
            <a:r>
              <a:rPr lang="en-GB" dirty="0" err="1"/>
              <a:t>hest</a:t>
            </a:r>
            <a:r>
              <a:rPr lang="en-GB" dirty="0"/>
              <a:t> og </a:t>
            </a:r>
            <a:r>
              <a:rPr lang="en-GB" dirty="0" err="1"/>
              <a:t>hund</a:t>
            </a:r>
            <a:r>
              <a:rPr lang="en-GB" dirty="0"/>
              <a:t> </a:t>
            </a:r>
            <a:r>
              <a:rPr lang="en-GB" dirty="0" err="1"/>
              <a:t>i</a:t>
            </a:r>
            <a:r>
              <a:rPr lang="en-GB" dirty="0"/>
              <a:t> </a:t>
            </a:r>
            <a:r>
              <a:rPr lang="en-GB" dirty="0" err="1"/>
              <a:t>konkurranser</a:t>
            </a:r>
            <a:endParaRPr lang="en-GB" dirty="0"/>
          </a:p>
        </p:txBody>
      </p:sp>
      <p:sp>
        <p:nvSpPr>
          <p:cNvPr id="3" name="Text Placeholder 2">
            <a:extLst>
              <a:ext uri="{FF2B5EF4-FFF2-40B4-BE49-F238E27FC236}">
                <a16:creationId xmlns:a16="http://schemas.microsoft.com/office/drawing/2014/main" id="{37CBE4ED-1018-4071-8753-DE8C06C0EBB1}"/>
              </a:ext>
            </a:extLst>
          </p:cNvPr>
          <p:cNvSpPr>
            <a:spLocks noGrp="1"/>
          </p:cNvSpPr>
          <p:nvPr>
            <p:ph type="body" sz="quarter" idx="19"/>
          </p:nvPr>
        </p:nvSpPr>
        <p:spPr/>
        <p:txBody>
          <a:bodyPr/>
          <a:lstStyle/>
          <a:p>
            <a:r>
              <a:rPr lang="en-GB" dirty="0" err="1"/>
              <a:t>Påvirker</a:t>
            </a:r>
            <a:r>
              <a:rPr lang="en-GB" dirty="0"/>
              <a:t> </a:t>
            </a:r>
            <a:r>
              <a:rPr lang="en-GB" dirty="0" err="1"/>
              <a:t>dette</a:t>
            </a:r>
            <a:r>
              <a:rPr lang="en-GB" dirty="0"/>
              <a:t> </a:t>
            </a:r>
            <a:r>
              <a:rPr lang="en-GB" dirty="0" err="1"/>
              <a:t>våre</a:t>
            </a:r>
            <a:r>
              <a:rPr lang="en-GB" dirty="0"/>
              <a:t> </a:t>
            </a:r>
            <a:r>
              <a:rPr lang="en-GB" dirty="0" err="1"/>
              <a:t>prøveprogram</a:t>
            </a:r>
            <a:r>
              <a:rPr lang="en-GB" dirty="0"/>
              <a:t>?</a:t>
            </a:r>
          </a:p>
        </p:txBody>
      </p:sp>
      <p:sp>
        <p:nvSpPr>
          <p:cNvPr id="4" name="Text Placeholder 3">
            <a:extLst>
              <a:ext uri="{FF2B5EF4-FFF2-40B4-BE49-F238E27FC236}">
                <a16:creationId xmlns:a16="http://schemas.microsoft.com/office/drawing/2014/main" id="{0BA249FB-42F8-4EE2-933D-C6C513BDFE91}"/>
              </a:ext>
            </a:extLst>
          </p:cNvPr>
          <p:cNvSpPr>
            <a:spLocks noGrp="1"/>
          </p:cNvSpPr>
          <p:nvPr>
            <p:ph type="body" sz="quarter" idx="20"/>
          </p:nvPr>
        </p:nvSpPr>
        <p:spPr/>
        <p:txBody>
          <a:bodyPr/>
          <a:lstStyle/>
          <a:p>
            <a:r>
              <a:rPr lang="en-GB" dirty="0"/>
              <a:t>FK </a:t>
            </a:r>
            <a:r>
              <a:rPr lang="en-GB" dirty="0" err="1"/>
              <a:t>bruks</a:t>
            </a:r>
            <a:r>
              <a:rPr lang="en-GB" dirty="0"/>
              <a:t> </a:t>
            </a:r>
          </a:p>
          <a:p>
            <a:endParaRPr lang="en-GB" dirty="0"/>
          </a:p>
        </p:txBody>
      </p:sp>
      <p:sp>
        <p:nvSpPr>
          <p:cNvPr id="5" name="Footer Placeholder 4">
            <a:extLst>
              <a:ext uri="{FF2B5EF4-FFF2-40B4-BE49-F238E27FC236}">
                <a16:creationId xmlns:a16="http://schemas.microsoft.com/office/drawing/2014/main" id="{4F5F258F-09A1-4DAF-925F-269859EFC335}"/>
              </a:ext>
            </a:extLst>
          </p:cNvPr>
          <p:cNvSpPr>
            <a:spLocks noGrp="1"/>
          </p:cNvSpPr>
          <p:nvPr>
            <p:ph type="ftr" sz="quarter" idx="21"/>
          </p:nvPr>
        </p:nvSpPr>
        <p:spPr/>
        <p:txBody>
          <a:bodyPr/>
          <a:lstStyle/>
          <a:p>
            <a:endParaRPr lang="en-GB" dirty="0"/>
          </a:p>
        </p:txBody>
      </p:sp>
      <p:sp>
        <p:nvSpPr>
          <p:cNvPr id="6" name="Slide Number Placeholder 5">
            <a:extLst>
              <a:ext uri="{FF2B5EF4-FFF2-40B4-BE49-F238E27FC236}">
                <a16:creationId xmlns:a16="http://schemas.microsoft.com/office/drawing/2014/main" id="{A2A25F68-FC11-439A-97F8-6B5B4661952F}"/>
              </a:ext>
            </a:extLst>
          </p:cNvPr>
          <p:cNvSpPr>
            <a:spLocks noGrp="1"/>
          </p:cNvSpPr>
          <p:nvPr>
            <p:ph type="sldNum" sz="quarter" idx="22"/>
          </p:nvPr>
        </p:nvSpPr>
        <p:spPr/>
        <p:txBody>
          <a:bodyPr/>
          <a:lstStyle/>
          <a:p>
            <a:fld id="{254E29BD-1A5B-4EDF-861A-2F01CF8A9A78}" type="slidenum">
              <a:rPr lang="en-GB" smtClean="0"/>
              <a:pPr/>
              <a:t>11</a:t>
            </a:fld>
            <a:endParaRPr lang="en-GB" dirty="0"/>
          </a:p>
        </p:txBody>
      </p:sp>
    </p:spTree>
    <p:extLst>
      <p:ext uri="{BB962C8B-B14F-4D97-AF65-F5344CB8AC3E}">
        <p14:creationId xmlns:p14="http://schemas.microsoft.com/office/powerpoint/2010/main" val="35889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Forskrift om velferd for hest og hund i konkurranser</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 mars 2021 </a:t>
            </a:r>
            <a:r>
              <a:rPr lang="nn-NO" sz="1800" dirty="0">
                <a:effectLst/>
                <a:latin typeface="Calibri" panose="020F0502020204030204" pitchFamily="34" charset="0"/>
                <a:ea typeface="Calibri" panose="020F0502020204030204" pitchFamily="34" charset="0"/>
                <a:cs typeface="Calibri" panose="020F0502020204030204" pitchFamily="34" charset="0"/>
              </a:rPr>
              <a:t>deltok</a:t>
            </a:r>
            <a:r>
              <a:rPr lang="en-GB" sz="1800" dirty="0">
                <a:effectLst/>
                <a:latin typeface="Calibri" panose="020F0502020204030204" pitchFamily="34" charset="0"/>
                <a:ea typeface="Calibri" panose="020F0502020204030204" pitchFamily="34" charset="0"/>
                <a:cs typeface="Calibri" panose="020F0502020204030204" pitchFamily="34" charset="0"/>
              </a:rPr>
              <a:t> FK </a:t>
            </a:r>
            <a:r>
              <a:rPr lang="nb-NO" sz="1800" dirty="0">
                <a:effectLst/>
                <a:latin typeface="Calibri" panose="020F0502020204030204" pitchFamily="34" charset="0"/>
                <a:ea typeface="Calibri" panose="020F0502020204030204" pitchFamily="34" charset="0"/>
                <a:cs typeface="Calibri" panose="020F0502020204030204" pitchFamily="34" charset="0"/>
              </a:rPr>
              <a:t>bruks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 et </a:t>
            </a:r>
            <a:r>
              <a:rPr lang="en-GB" sz="1800" dirty="0" err="1">
                <a:effectLst/>
                <a:latin typeface="Calibri" panose="020F0502020204030204" pitchFamily="34" charset="0"/>
                <a:ea typeface="Calibri" panose="020F0502020204030204" pitchFamily="34" charset="0"/>
                <a:cs typeface="Calibri" panose="020F0502020204030204" pitchFamily="34" charset="0"/>
              </a:rPr>
              <a:t>informasjonsmøte</a:t>
            </a:r>
            <a:r>
              <a:rPr lang="en-GB" sz="1800" dirty="0">
                <a:effectLst/>
                <a:latin typeface="Calibri" panose="020F0502020204030204" pitchFamily="34" charset="0"/>
                <a:ea typeface="Calibri" panose="020F0502020204030204" pitchFamily="34" charset="0"/>
                <a:cs typeface="Calibri" panose="020F0502020204030204" pitchFamily="34" charset="0"/>
              </a:rPr>
              <a:t> med Mattilsynet </a:t>
            </a:r>
            <a:r>
              <a:rPr lang="en-GB" sz="1800" dirty="0" err="1">
                <a:effectLst/>
                <a:latin typeface="Calibri" panose="020F0502020204030204" pitchFamily="34" charset="0"/>
                <a:ea typeface="Calibri" panose="020F0502020204030204" pitchFamily="34" charset="0"/>
                <a:cs typeface="Calibri" panose="020F0502020204030204" pitchFamily="34" charset="0"/>
              </a:rPr>
              <a:t>vedrørende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ny</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forskrift</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err="1">
                <a:effectLst/>
                <a:latin typeface="Calibri" panose="020F0502020204030204" pitchFamily="34" charset="0"/>
                <a:ea typeface="Calibri" panose="020F0502020204030204" pitchFamily="34" charset="0"/>
                <a:cs typeface="Calibri" panose="020F0502020204030204" pitchFamily="34" charset="0"/>
              </a:rPr>
              <a:t>Representert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dette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møtet</a:t>
            </a:r>
            <a:r>
              <a:rPr lang="en-GB" sz="1800" dirty="0">
                <a:effectLst/>
                <a:latin typeface="Calibri" panose="020F0502020204030204" pitchFamily="34" charset="0"/>
                <a:ea typeface="Calibri" panose="020F0502020204030204" pitchFamily="34" charset="0"/>
                <a:cs typeface="Calibri" panose="020F0502020204030204" pitchFamily="34" charset="0"/>
              </a:rPr>
              <a:t> var </a:t>
            </a:r>
            <a:r>
              <a:rPr lang="nb-NO" sz="1800" dirty="0">
                <a:effectLst/>
                <a:latin typeface="Calibri" panose="020F0502020204030204" pitchFamily="34" charset="0"/>
                <a:ea typeface="Calibri" panose="020F0502020204030204" pitchFamily="34" charset="0"/>
                <a:cs typeface="Calibri" panose="020F0502020204030204" pitchFamily="34" charset="0"/>
              </a:rPr>
              <a:t>blandt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annet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også</a:t>
            </a:r>
            <a:r>
              <a:rPr lang="en-GB" sz="1800" dirty="0">
                <a:effectLst/>
                <a:latin typeface="Calibri" panose="020F0502020204030204" pitchFamily="34" charset="0"/>
                <a:ea typeface="Calibri" panose="020F0502020204030204" pitchFamily="34" charset="0"/>
                <a:cs typeface="Calibri" panose="020F0502020204030204" pitchFamily="34" charset="0"/>
              </a:rPr>
              <a:t> NKK og Norsk </a:t>
            </a:r>
            <a:r>
              <a:rPr lang="en-GB" sz="1800" dirty="0" err="1">
                <a:effectLst/>
                <a:latin typeface="Calibri" panose="020F0502020204030204" pitchFamily="34" charset="0"/>
                <a:ea typeface="Calibri" panose="020F0502020204030204" pitchFamily="34" charset="0"/>
                <a:cs typeface="Calibri" panose="020F0502020204030204" pitchFamily="34" charset="0"/>
              </a:rPr>
              <a:t>Hundekjører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Forening</a:t>
            </a:r>
            <a:r>
              <a:rPr lang="en-GB" sz="1800" dirty="0">
                <a:effectLst/>
                <a:latin typeface="Calibri" panose="020F0502020204030204" pitchFamily="34" charset="0"/>
                <a:ea typeface="Calibri" panose="020F0502020204030204" pitchFamily="34" charset="0"/>
                <a:cs typeface="Calibri" panose="020F0502020204030204" pitchFamily="34" charset="0"/>
              </a:rPr>
              <a:t>.</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møtet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forskrift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presentert</a:t>
            </a:r>
            <a:r>
              <a:rPr lang="en-GB" sz="1800" dirty="0">
                <a:latin typeface="Calibri" panose="020F0502020204030204" pitchFamily="34" charset="0"/>
                <a:ea typeface="Calibri" panose="020F0502020204030204" pitchFamily="34" charset="0"/>
                <a:cs typeface="Times New Roman" panose="02020603050405020304" pitchFamily="18" charset="0"/>
              </a:rPr>
              <a:t> og </a:t>
            </a:r>
            <a:r>
              <a:rPr lang="en-GB" sz="1800" dirty="0" err="1">
                <a:latin typeface="Calibri" panose="020F0502020204030204" pitchFamily="34" charset="0"/>
                <a:ea typeface="Calibri" panose="020F0502020204030204" pitchFamily="34" charset="0"/>
                <a:cs typeface="Times New Roman" panose="02020603050405020304" pitchFamily="18" charset="0"/>
              </a:rPr>
              <a:t>diskutert</a:t>
            </a:r>
            <a:r>
              <a:rPr lang="en-GB" sz="1800" dirty="0">
                <a:latin typeface="Calibri" panose="020F0502020204030204" pitchFamily="34" charset="0"/>
                <a:ea typeface="Calibri" panose="020F0502020204030204" pitchFamily="34" charset="0"/>
                <a:cs typeface="Times New Roman" panose="02020603050405020304" pitchFamily="18" charset="0"/>
              </a:rPr>
              <a:t>. Mattilsynet </a:t>
            </a:r>
            <a:r>
              <a:rPr lang="en-GB" sz="1800" dirty="0" err="1">
                <a:latin typeface="Calibri" panose="020F0502020204030204" pitchFamily="34" charset="0"/>
                <a:ea typeface="Calibri" panose="020F0502020204030204" pitchFamily="34" charset="0"/>
                <a:cs typeface="Times New Roman" panose="02020603050405020304" pitchFamily="18" charset="0"/>
              </a:rPr>
              <a:t>sa</a:t>
            </a:r>
            <a:r>
              <a:rPr lang="en-GB" sz="1800" dirty="0">
                <a:latin typeface="Calibri" panose="020F0502020204030204" pitchFamily="34" charset="0"/>
                <a:ea typeface="Calibri" panose="020F0502020204030204" pitchFamily="34" charset="0"/>
                <a:cs typeface="Times New Roman" panose="02020603050405020304" pitchFamily="18" charset="0"/>
              </a:rPr>
              <a:t> at de </a:t>
            </a:r>
            <a:r>
              <a:rPr lang="en-GB" sz="1800" dirty="0" err="1">
                <a:latin typeface="Calibri" panose="020F0502020204030204" pitchFamily="34" charset="0"/>
                <a:ea typeface="Calibri" panose="020F0502020204030204" pitchFamily="34" charset="0"/>
                <a:cs typeface="Times New Roman" panose="02020603050405020304" pitchFamily="18" charset="0"/>
              </a:rPr>
              <a:t>forventet</a:t>
            </a:r>
            <a:r>
              <a:rPr lang="en-GB" sz="1800" dirty="0">
                <a:latin typeface="Calibri" panose="020F0502020204030204" pitchFamily="34" charset="0"/>
                <a:ea typeface="Calibri" panose="020F0502020204030204" pitchFamily="34" charset="0"/>
                <a:cs typeface="Times New Roman" panose="02020603050405020304" pitchFamily="18" charset="0"/>
              </a:rPr>
              <a:t> at </a:t>
            </a:r>
            <a:r>
              <a:rPr lang="en-GB" sz="1800" dirty="0" err="1">
                <a:latin typeface="Calibri" panose="020F0502020204030204" pitchFamily="34" charset="0"/>
                <a:ea typeface="Calibri" panose="020F0502020204030204" pitchFamily="34" charset="0"/>
                <a:cs typeface="Times New Roman" panose="02020603050405020304" pitchFamily="18" charset="0"/>
              </a:rPr>
              <a:t>ny</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forskrift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på</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eller</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annen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måte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ble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synnliggjort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prøveregelverkene</a:t>
            </a:r>
            <a:r>
              <a:rPr lang="en-GB" sz="18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Forskriften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trådte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kraft 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juli</a:t>
            </a:r>
            <a:r>
              <a:rPr lang="en-GB" sz="1800" dirty="0">
                <a:effectLst/>
                <a:latin typeface="Calibri" panose="020F0502020204030204" pitchFamily="34" charset="0"/>
                <a:ea typeface="Calibri" panose="020F0502020204030204" pitchFamily="34" charset="0"/>
                <a:cs typeface="Times New Roman" panose="02020603050405020304" pitchFamily="18" charset="0"/>
              </a:rPr>
              <a:t> 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fjor</a:t>
            </a:r>
            <a:r>
              <a:rPr lang="en-GB" sz="1800" dirty="0">
                <a:latin typeface="Calibri" panose="020F0502020204030204" pitchFamily="34" charset="0"/>
                <a:ea typeface="Calibri" panose="020F0502020204030204" pitchFamily="34" charset="0"/>
                <a:cs typeface="Times New Roman" panose="02020603050405020304" pitchFamily="18" charset="0"/>
              </a:rPr>
              <a:t>. </a:t>
            </a:r>
            <a:endParaRPr kumimoji="0" lang="en-GB" sz="18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81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Forskrift om velferd for hest og hund i konkurranser</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9" y="1550989"/>
            <a:ext cx="5652640" cy="4614862"/>
          </a:xfrm>
        </p:spPr>
        <p:txBody>
          <a:bodyPr/>
          <a:lstStyle/>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For å </a:t>
            </a:r>
            <a:r>
              <a:rPr lang="en-GB" sz="1800" dirty="0" err="1">
                <a:latin typeface="Calibri" panose="020F0502020204030204" pitchFamily="34" charset="0"/>
                <a:ea typeface="Calibri" panose="020F0502020204030204" pitchFamily="34" charset="0"/>
                <a:cs typeface="Times New Roman" panose="02020603050405020304" pitchFamily="18" charset="0"/>
              </a:rPr>
              <a:t>være</a:t>
            </a:r>
            <a:r>
              <a:rPr lang="en-GB" sz="1800" dirty="0">
                <a:latin typeface="Calibri" panose="020F0502020204030204" pitchFamily="34" charset="0"/>
                <a:ea typeface="Calibri" panose="020F0502020204030204" pitchFamily="34" charset="0"/>
                <a:cs typeface="Times New Roman" panose="02020603050405020304" pitchFamily="18" charset="0"/>
              </a:rPr>
              <a:t> best </a:t>
            </a:r>
            <a:r>
              <a:rPr lang="en-GB" sz="1800" dirty="0" err="1">
                <a:latin typeface="Calibri" panose="020F0502020204030204" pitchFamily="34" charset="0"/>
                <a:ea typeface="Calibri" panose="020F0502020204030204" pitchFamily="34" charset="0"/>
                <a:cs typeface="Times New Roman" panose="02020603050405020304" pitchFamily="18" charset="0"/>
              </a:rPr>
              <a:t>mulig</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forberedt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på</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evt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endringer</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foretok</a:t>
            </a:r>
            <a:r>
              <a:rPr lang="en-GB" sz="1800" dirty="0">
                <a:latin typeface="Calibri" panose="020F0502020204030204" pitchFamily="34" charset="0"/>
                <a:ea typeface="Calibri" panose="020F0502020204030204" pitchFamily="34" charset="0"/>
                <a:cs typeface="Times New Roman" panose="02020603050405020304" pitchFamily="18" charset="0"/>
              </a:rPr>
              <a:t> FK </a:t>
            </a:r>
            <a:r>
              <a:rPr lang="en-GB" sz="1800" dirty="0" err="1">
                <a:latin typeface="Calibri" panose="020F0502020204030204" pitchFamily="34" charset="0"/>
                <a:ea typeface="Calibri" panose="020F0502020204030204" pitchFamily="34" charset="0"/>
                <a:cs typeface="Times New Roman" panose="02020603050405020304" pitchFamily="18" charset="0"/>
              </a:rPr>
              <a:t>bruks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samsvarsmåling</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av</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forskriftens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krav</a:t>
            </a:r>
            <a:r>
              <a:rPr lang="en-GB" sz="1800" dirty="0">
                <a:latin typeface="Calibri" panose="020F0502020204030204" pitchFamily="34" charset="0"/>
                <a:ea typeface="Calibri" panose="020F0502020204030204" pitchFamily="34" charset="0"/>
                <a:cs typeface="Times New Roman" panose="02020603050405020304" pitchFamily="18" charset="0"/>
              </a:rPr>
              <a:t> og </a:t>
            </a:r>
            <a:r>
              <a:rPr lang="en-GB" sz="1800" dirty="0" err="1">
                <a:latin typeface="Calibri" panose="020F0502020204030204" pitchFamily="34" charset="0"/>
                <a:ea typeface="Calibri" panose="020F0502020204030204" pitchFamily="34" charset="0"/>
                <a:cs typeface="Times New Roman" panose="02020603050405020304" pitchFamily="18" charset="0"/>
              </a:rPr>
              <a:t>allerede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eksisterende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krav</a:t>
            </a:r>
            <a:r>
              <a:rPr lang="en-GB" sz="1800" dirty="0">
                <a:latin typeface="Calibri" panose="020F0502020204030204" pitchFamily="34" charset="0"/>
                <a:ea typeface="Calibri" panose="020F0502020204030204" pitchFamily="34" charset="0"/>
                <a:cs typeface="Times New Roman" panose="02020603050405020304" pitchFamily="18" charset="0"/>
              </a:rPr>
              <a:t> i </a:t>
            </a:r>
            <a:r>
              <a:rPr lang="en-GB" sz="1800" dirty="0" err="1">
                <a:latin typeface="Calibri" panose="020F0502020204030204" pitchFamily="34" charset="0"/>
                <a:ea typeface="Calibri" panose="020F0502020204030204" pitchFamily="34" charset="0"/>
                <a:cs typeface="Times New Roman" panose="02020603050405020304" pitchFamily="18" charset="0"/>
              </a:rPr>
              <a:t>dagens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prøveregelverk</a:t>
            </a:r>
            <a:r>
              <a:rPr lang="en-GB" sz="18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Vi </a:t>
            </a:r>
            <a:r>
              <a:rPr lang="en-GB" sz="1800" dirty="0" err="1">
                <a:latin typeface="Calibri" panose="020F0502020204030204" pitchFamily="34" charset="0"/>
                <a:ea typeface="Calibri" panose="020F0502020204030204" pitchFamily="34" charset="0"/>
                <a:cs typeface="Times New Roman" panose="02020603050405020304" pitchFamily="18" charset="0"/>
              </a:rPr>
              <a:t>fant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ikke</a:t>
            </a:r>
            <a:r>
              <a:rPr lang="en-GB" sz="1800" dirty="0">
                <a:latin typeface="Calibri" panose="020F0502020204030204" pitchFamily="34" charset="0"/>
                <a:ea typeface="Calibri" panose="020F0502020204030204" pitchFamily="34" charset="0"/>
                <a:cs typeface="Times New Roman" panose="02020603050405020304" pitchFamily="18" charset="0"/>
              </a:rPr>
              <a:t> SIGNIFIKANTE </a:t>
            </a:r>
            <a:r>
              <a:rPr lang="en-GB" sz="1800" dirty="0" err="1">
                <a:latin typeface="Calibri" panose="020F0502020204030204" pitchFamily="34" charset="0"/>
                <a:ea typeface="Calibri" panose="020F0502020204030204" pitchFamily="34" charset="0"/>
                <a:cs typeface="Times New Roman" panose="02020603050405020304" pitchFamily="18" charset="0"/>
              </a:rPr>
              <a:t>utfordringer</a:t>
            </a:r>
            <a:r>
              <a:rPr lang="en-GB" sz="1800" dirty="0">
                <a:latin typeface="Calibri" panose="020F0502020204030204" pitchFamily="34" charset="0"/>
                <a:ea typeface="Calibri" panose="020F0502020204030204" pitchFamily="34" charset="0"/>
                <a:cs typeface="Times New Roman" panose="02020603050405020304" pitchFamily="18" charset="0"/>
              </a:rPr>
              <a:t>, men </a:t>
            </a:r>
            <a:r>
              <a:rPr lang="en-GB" sz="1800" dirty="0" err="1">
                <a:latin typeface="Calibri" panose="020F0502020204030204" pitchFamily="34" charset="0"/>
                <a:ea typeface="Calibri" panose="020F0502020204030204" pitchFamily="34" charset="0"/>
                <a:cs typeface="Times New Roman" panose="02020603050405020304" pitchFamily="18" charset="0"/>
              </a:rPr>
              <a:t>kan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oppsummere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som</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følger</a:t>
            </a:r>
            <a:r>
              <a:rPr lang="en-GB" sz="18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err="1">
                <a:latin typeface="Calibri" panose="020F0502020204030204" pitchFamily="34" charset="0"/>
                <a:ea typeface="Calibri" panose="020F0502020204030204" pitchFamily="34" charset="0"/>
                <a:cs typeface="Times New Roman" panose="02020603050405020304" pitchFamily="18" charset="0"/>
              </a:rPr>
              <a:t>Forskriften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består</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av</a:t>
            </a:r>
            <a:r>
              <a:rPr lang="en-GB" sz="1800" dirty="0">
                <a:latin typeface="Calibri" panose="020F0502020204030204" pitchFamily="34" charset="0"/>
                <a:ea typeface="Calibri" panose="020F0502020204030204" pitchFamily="34" charset="0"/>
                <a:cs typeface="Times New Roman" panose="02020603050405020304" pitchFamily="18" charset="0"/>
              </a:rPr>
              <a:t> 16 </a:t>
            </a:r>
            <a:r>
              <a:rPr lang="en-GB" sz="1800" dirty="0" err="1">
                <a:latin typeface="Calibri" panose="020F0502020204030204" pitchFamily="34" charset="0"/>
                <a:ea typeface="Calibri" panose="020F0502020204030204" pitchFamily="34" charset="0"/>
                <a:cs typeface="Times New Roman" panose="02020603050405020304" pitchFamily="18" charset="0"/>
              </a:rPr>
              <a:t>paragrafer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De </a:t>
            </a:r>
            <a:r>
              <a:rPr kumimoji="0" lang="en-GB" sz="180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mest</a:t>
            </a:r>
            <a:r>
              <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relevante</a:t>
            </a:r>
            <a:r>
              <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for </a:t>
            </a:r>
            <a:r>
              <a:rPr kumimoji="0" lang="en-GB" sz="180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oss</a:t>
            </a:r>
            <a:r>
              <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er </a:t>
            </a:r>
            <a:r>
              <a:rPr kumimoji="0" lang="en-GB" sz="180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angitt</a:t>
            </a:r>
            <a:r>
              <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lang="en-GB" sz="1800" noProof="0" dirty="0" err="1">
                <a:latin typeface="Calibri" panose="020F0502020204030204" pitchFamily="34" charset="0"/>
                <a:ea typeface="Calibri" panose="020F0502020204030204" pitchFamily="34" charset="0"/>
                <a:cs typeface="Times New Roman" panose="02020603050405020304" pitchFamily="18" charset="0"/>
              </a:rPr>
              <a:t>på</a:t>
            </a:r>
            <a:r>
              <a:rPr lang="en-GB" sz="1800" noProof="0" dirty="0">
                <a:latin typeface="Calibri" panose="020F0502020204030204" pitchFamily="34" charset="0"/>
                <a:ea typeface="Calibri" panose="020F0502020204030204" pitchFamily="34" charset="0"/>
                <a:cs typeface="Times New Roman" panose="02020603050405020304" pitchFamily="18" charset="0"/>
              </a:rPr>
              <a:t> </a:t>
            </a:r>
            <a:r>
              <a:rPr lang="en-GB" sz="1800" noProof="0" dirty="0" err="1">
                <a:latin typeface="Calibri" panose="020F0502020204030204" pitchFamily="34" charset="0"/>
                <a:ea typeface="Calibri" panose="020F0502020204030204" pitchFamily="34" charset="0"/>
                <a:cs typeface="Times New Roman" panose="02020603050405020304" pitchFamily="18" charset="0"/>
              </a:rPr>
              <a:t>neste</a:t>
            </a:r>
            <a:r>
              <a:rPr lang="en-GB" sz="1800" noProof="0" dirty="0">
                <a:latin typeface="Calibri" panose="020F0502020204030204" pitchFamily="34" charset="0"/>
                <a:ea typeface="Calibri" panose="020F0502020204030204" pitchFamily="34" charset="0"/>
                <a:cs typeface="Times New Roman" panose="02020603050405020304" pitchFamily="18" charset="0"/>
              </a:rPr>
              <a:t> sider</a:t>
            </a:r>
            <a:endParaRPr kumimoji="0" lang="en-GB"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1D29D504-4298-43AC-8A6D-28328DE60F0B}"/>
              </a:ext>
            </a:extLst>
          </p:cNvPr>
          <p:cNvPicPr>
            <a:picLocks noChangeAspect="1"/>
          </p:cNvPicPr>
          <p:nvPr/>
        </p:nvPicPr>
        <p:blipFill>
          <a:blip r:embed="rId3"/>
          <a:stretch>
            <a:fillRect/>
          </a:stretch>
        </p:blipFill>
        <p:spPr>
          <a:xfrm rot="20653173">
            <a:off x="6956360" y="1998696"/>
            <a:ext cx="4763641" cy="3280528"/>
          </a:xfrm>
          <a:prstGeom prst="rect">
            <a:avLst/>
          </a:prstGeom>
        </p:spPr>
      </p:pic>
    </p:spTree>
    <p:extLst>
      <p:ext uri="{BB962C8B-B14F-4D97-AF65-F5344CB8AC3E}">
        <p14:creationId xmlns:p14="http://schemas.microsoft.com/office/powerpoint/2010/main" val="9168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Forskrift om velferd for hest og hund i konkurranser</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550989"/>
            <a:ext cx="10909223" cy="4614862"/>
          </a:xfrm>
        </p:spPr>
        <p:txBody>
          <a:bodyPr/>
          <a:lstStyle/>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 2.Hvilke dyr og aktiviteter forskriften gjelder, og hvem den gjelder for</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Her er det </a:t>
            </a:r>
            <a:r>
              <a:rPr lang="en-GB" sz="1800" dirty="0" err="1">
                <a:latin typeface="Calibri" panose="020F0502020204030204" pitchFamily="34" charset="0"/>
                <a:ea typeface="Calibri" panose="020F0502020204030204" pitchFamily="34" charset="0"/>
                <a:cs typeface="Times New Roman" panose="02020603050405020304" pitchFamily="18" charset="0"/>
              </a:rPr>
              <a:t>viktig</a:t>
            </a:r>
            <a:r>
              <a:rPr lang="en-GB" sz="1800" dirty="0">
                <a:latin typeface="Calibri" panose="020F0502020204030204" pitchFamily="34" charset="0"/>
                <a:ea typeface="Calibri" panose="020F0502020204030204" pitchFamily="34" charset="0"/>
                <a:cs typeface="Times New Roman" panose="02020603050405020304" pitchFamily="18" charset="0"/>
              </a:rPr>
              <a:t> å </a:t>
            </a:r>
            <a:r>
              <a:rPr lang="en-GB" sz="1800" dirty="0" err="1">
                <a:latin typeface="Calibri" panose="020F0502020204030204" pitchFamily="34" charset="0"/>
                <a:ea typeface="Calibri" panose="020F0502020204030204" pitchFamily="34" charset="0"/>
                <a:cs typeface="Times New Roman" panose="02020603050405020304" pitchFamily="18" charset="0"/>
              </a:rPr>
              <a:t>merke</a:t>
            </a:r>
            <a:r>
              <a:rPr lang="en-GB" sz="1800" dirty="0">
                <a:latin typeface="Calibri" panose="020F0502020204030204" pitchFamily="34" charset="0"/>
                <a:ea typeface="Calibri" panose="020F0502020204030204" pitchFamily="34" charset="0"/>
                <a:cs typeface="Times New Roman" panose="02020603050405020304" pitchFamily="18" charset="0"/>
              </a:rPr>
              <a:t> seg at </a:t>
            </a:r>
            <a:r>
              <a:rPr lang="en-GB" sz="1800" dirty="0" err="1">
                <a:latin typeface="Calibri" panose="020F0502020204030204" pitchFamily="34" charset="0"/>
                <a:ea typeface="Calibri" panose="020F0502020204030204" pitchFamily="34" charset="0"/>
                <a:cs typeface="Times New Roman" panose="02020603050405020304" pitchFamily="18" charset="0"/>
              </a:rPr>
              <a:t>forskriften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ikke</a:t>
            </a:r>
            <a:r>
              <a:rPr lang="en-GB" sz="1800" dirty="0">
                <a:latin typeface="Calibri" panose="020F0502020204030204" pitchFamily="34" charset="0"/>
                <a:ea typeface="Calibri" panose="020F0502020204030204" pitchFamily="34" charset="0"/>
                <a:cs typeface="Times New Roman" panose="02020603050405020304" pitchFamily="18" charset="0"/>
              </a:rPr>
              <a:t> bare </a:t>
            </a:r>
            <a:r>
              <a:rPr lang="en-GB" sz="1800" dirty="0" err="1">
                <a:latin typeface="Calibri" panose="020F0502020204030204" pitchFamily="34" charset="0"/>
                <a:ea typeface="Calibri" panose="020F0502020204030204" pitchFamily="34" charset="0"/>
                <a:cs typeface="Times New Roman" panose="02020603050405020304" pitchFamily="18" charset="0"/>
              </a:rPr>
              <a:t>gjelder</a:t>
            </a:r>
            <a:r>
              <a:rPr lang="en-GB" sz="1800" dirty="0">
                <a:latin typeface="Calibri" panose="020F0502020204030204" pitchFamily="34" charset="0"/>
                <a:ea typeface="Calibri" panose="020F0502020204030204" pitchFamily="34" charset="0"/>
                <a:cs typeface="Times New Roman" panose="02020603050405020304" pitchFamily="18" charset="0"/>
              </a:rPr>
              <a:t> for </a:t>
            </a:r>
            <a:r>
              <a:rPr lang="en-GB" sz="1800" dirty="0" err="1">
                <a:latin typeface="Calibri" panose="020F0502020204030204" pitchFamily="34" charset="0"/>
                <a:ea typeface="Calibri" panose="020F0502020204030204" pitchFamily="34" charset="0"/>
                <a:cs typeface="Times New Roman" panose="02020603050405020304" pitchFamily="18" charset="0"/>
              </a:rPr>
              <a:t>offisielle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prøver</a:t>
            </a:r>
            <a:r>
              <a:rPr lang="en-GB" sz="1800" dirty="0">
                <a:latin typeface="Calibri" panose="020F0502020204030204" pitchFamily="34" charset="0"/>
                <a:ea typeface="Calibri" panose="020F0502020204030204" pitchFamily="34" charset="0"/>
                <a:cs typeface="Times New Roman" panose="02020603050405020304" pitchFamily="18" charset="0"/>
              </a:rPr>
              <a:t>, men </a:t>
            </a:r>
            <a:r>
              <a:rPr lang="en-GB" sz="1800" dirty="0" err="1">
                <a:latin typeface="Calibri" panose="020F0502020204030204" pitchFamily="34" charset="0"/>
                <a:ea typeface="Calibri" panose="020F0502020204030204" pitchFamily="34" charset="0"/>
                <a:cs typeface="Times New Roman" panose="02020603050405020304" pitchFamily="18" charset="0"/>
              </a:rPr>
              <a:t>også</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uoffisielle</a:t>
            </a:r>
            <a:r>
              <a:rPr lang="en-GB"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arrangementer</a:t>
            </a:r>
            <a:r>
              <a:rPr lang="en-GB"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nb-NO" sz="1800" b="1" dirty="0">
                <a:latin typeface="Calibri" panose="020F0502020204030204" pitchFamily="34" charset="0"/>
                <a:cs typeface="Times New Roman" panose="02020603050405020304" pitchFamily="18" charset="0"/>
              </a:rPr>
              <a:t>§ 3.Definisjoner</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Ingenting spesielt å bemerke </a:t>
            </a:r>
            <a:r>
              <a:rPr lang="nb-NO" sz="1800" dirty="0">
                <a:solidFill>
                  <a:srgbClr val="C00000"/>
                </a:solidFill>
                <a:latin typeface="Calibri" panose="020F0502020204030204" pitchFamily="34" charset="0"/>
                <a:cs typeface="Times New Roman" panose="02020603050405020304" pitchFamily="18" charset="0"/>
              </a:rPr>
              <a:t>utenom kulepunkt i) som spesifiserer at vår aktivitet IKKE er å anse som høyintensive konkurranser for hunder.</a:t>
            </a:r>
            <a:r>
              <a:rPr lang="nb-NO" sz="1800" dirty="0">
                <a:latin typeface="Calibri" panose="020F0502020204030204" pitchFamily="34" charset="0"/>
                <a:cs typeface="Times New Roman" panose="02020603050405020304" pitchFamily="18" charset="0"/>
              </a:rPr>
              <a:t> Dette er viktig i forhold til forventningene til arrangøren.</a:t>
            </a:r>
          </a:p>
          <a:p>
            <a:pPr marL="0" indent="0">
              <a:lnSpc>
                <a:spcPct val="107000"/>
              </a:lnSpc>
              <a:spcAft>
                <a:spcPts val="800"/>
              </a:spcAft>
              <a:buNone/>
            </a:pPr>
            <a:r>
              <a:rPr lang="nb-NO" sz="1800" b="1" dirty="0">
                <a:latin typeface="Calibri" panose="020F0502020204030204" pitchFamily="34" charset="0"/>
                <a:cs typeface="Times New Roman" panose="02020603050405020304" pitchFamily="18" charset="0"/>
              </a:rPr>
              <a:t>§§ 4- 9 omhandler krav til trening, dyrenes tilstand, medisinsk og annen behandling og merking</a:t>
            </a:r>
            <a:r>
              <a:rPr lang="nb-NO" sz="1800" dirty="0">
                <a:latin typeface="Calibri" panose="020F0502020204030204" pitchFamily="34" charset="0"/>
                <a:cs typeface="Times New Roman" panose="02020603050405020304" pitchFamily="18" charset="0"/>
              </a:rPr>
              <a:t>. </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Ingenting av dette er arrangørs ansvar og er ikke behandlet av oss.</a:t>
            </a:r>
          </a:p>
          <a:p>
            <a:pPr marL="0" indent="0">
              <a:lnSpc>
                <a:spcPct val="107000"/>
              </a:lnSpc>
              <a:spcAft>
                <a:spcPts val="800"/>
              </a:spcAft>
              <a:buNone/>
            </a:pPr>
            <a:r>
              <a:rPr lang="nb-NO" sz="1800" b="1" dirty="0">
                <a:latin typeface="Calibri" panose="020F0502020204030204" pitchFamily="34" charset="0"/>
                <a:cs typeface="Times New Roman" panose="02020603050405020304" pitchFamily="18" charset="0"/>
              </a:rPr>
              <a:t>§§10 og 11 er direkte knyttet til planlegging og gjennomføring av prøver. </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De fleste kravene ivaretas av prøveregelverket, utenom:</a:t>
            </a:r>
          </a:p>
          <a:p>
            <a:pPr>
              <a:lnSpc>
                <a:spcPct val="107000"/>
              </a:lnSpc>
              <a:spcAft>
                <a:spcPts val="800"/>
              </a:spcAft>
            </a:pPr>
            <a:r>
              <a:rPr lang="nb-NO" sz="1800" dirty="0">
                <a:solidFill>
                  <a:srgbClr val="C00000"/>
                </a:solidFill>
                <a:latin typeface="Calibri" panose="020F0502020204030204" pitchFamily="34" charset="0"/>
                <a:cs typeface="Times New Roman" panose="02020603050405020304" pitchFamily="18" charset="0"/>
              </a:rPr>
              <a:t>Førstehjelpsplaner.</a:t>
            </a:r>
            <a:endParaRPr lang="en-GB" sz="1800" dirty="0">
              <a:solidFill>
                <a:srgbClr val="C00000"/>
              </a:solidFill>
              <a:latin typeface="Calibri" panose="020F0502020204030204" pitchFamily="34" charset="0"/>
              <a:cs typeface="Times New Roman" panose="02020603050405020304" pitchFamily="18" charset="0"/>
            </a:endParaRPr>
          </a:p>
          <a:p>
            <a:pPr>
              <a:lnSpc>
                <a:spcPct val="107000"/>
              </a:lnSpc>
              <a:spcAft>
                <a:spcPts val="800"/>
              </a:spcAft>
            </a:pPr>
            <a:r>
              <a:rPr lang="nb-NO" sz="1800" dirty="0">
                <a:solidFill>
                  <a:srgbClr val="C00000"/>
                </a:solidFill>
                <a:latin typeface="Calibri" panose="020F0502020204030204" pitchFamily="34" charset="0"/>
                <a:cs typeface="Times New Roman" panose="02020603050405020304" pitchFamily="18" charset="0"/>
              </a:rPr>
              <a:t>Kompetanse til dyrevelferdskontrollør, se neste slide.</a:t>
            </a:r>
            <a:endParaRPr lang="en-GB" sz="1800" dirty="0">
              <a:solidFill>
                <a:srgbClr val="C00000"/>
              </a:solidFill>
              <a:latin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88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Forskrift om velferd for hest og hund i konkurranser</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550989"/>
            <a:ext cx="10909223" cy="4614862"/>
          </a:xfrm>
        </p:spPr>
        <p:txBody>
          <a:bodyPr/>
          <a:lstStyle/>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 12.Hvem som skal kontrollere dyrevelferden</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Her er det viktig at vår aktivitet IKKE er å anse som høyintensive konkurranser for hunder. Dermed behøver vi ikke stevneveterinær, men dyrevelferdskontrollør. </a:t>
            </a:r>
            <a:r>
              <a:rPr lang="nb-NO" sz="1800" dirty="0">
                <a:solidFill>
                  <a:srgbClr val="C00000"/>
                </a:solidFill>
                <a:latin typeface="Calibri" panose="020F0502020204030204" pitchFamily="34" charset="0"/>
                <a:cs typeface="Times New Roman" panose="02020603050405020304" pitchFamily="18" charset="0"/>
              </a:rPr>
              <a:t>I praksis skal han/hun kun påse at forskriften (les prøveregelverket + førstehjelpeplaner) er ivaretatt.</a:t>
            </a:r>
          </a:p>
          <a:p>
            <a:pPr marL="0" indent="0">
              <a:lnSpc>
                <a:spcPct val="107000"/>
              </a:lnSpc>
              <a:spcAft>
                <a:spcPts val="800"/>
              </a:spcAft>
              <a:buNone/>
            </a:pPr>
            <a:r>
              <a:rPr lang="nb-NO" sz="1800" dirty="0">
                <a:solidFill>
                  <a:srgbClr val="C00000"/>
                </a:solidFill>
                <a:latin typeface="Calibri" panose="020F0502020204030204" pitchFamily="34" charset="0"/>
                <a:cs typeface="Times New Roman" panose="02020603050405020304" pitchFamily="18" charset="0"/>
              </a:rPr>
              <a:t>MERK: Dette MÅ også ivaretas for uoffisielle prøver.</a:t>
            </a: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Forskrift om velferd for hest og hund i konkurranser</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550989"/>
            <a:ext cx="10909223" cy="4614862"/>
          </a:xfrm>
        </p:spPr>
        <p:txBody>
          <a:bodyPr/>
          <a:lstStyle/>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Veien videre:</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Vårt innspill til NKK, tar sikte på å dekke følgende mangler for offisielle prøver:</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1: Førstehjelpsplaner:</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Telefonnummer til vakthavende veterinær opplyses om i starten av prøven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Arrangøren bør ha tilgang til grunnleggende førstehjelpsutstyr på prøvestedet.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Arrangøren bør vurdere å tilby opplæring i førstehjelp for hund til sine prøveledere/funksjonærer.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2: Dyrevelferdskontrollør:</a:t>
            </a:r>
          </a:p>
          <a:p>
            <a:pPr>
              <a:lnSpc>
                <a:spcPct val="107000"/>
              </a:lnSpc>
              <a:spcAft>
                <a:spcPts val="800"/>
              </a:spcAft>
            </a:pPr>
            <a:r>
              <a:rPr lang="nb-NO" sz="1800" dirty="0">
                <a:latin typeface="Calibri" panose="020F0502020204030204" pitchFamily="34" charset="0"/>
                <a:cs typeface="Times New Roman" panose="02020603050405020304" pitchFamily="18" charset="0"/>
              </a:rPr>
              <a:t>Denne rollen mener vi i dag allerede ivaretas av NKK representant som er prøvens høyeste myndighet. Dette må NKK bifalle og klargjøre denne rollen/spesifisere i regelverket.</a:t>
            </a:r>
          </a:p>
          <a:p>
            <a:pPr>
              <a:lnSpc>
                <a:spcPct val="107000"/>
              </a:lnSpc>
              <a:spcAft>
                <a:spcPts val="800"/>
              </a:spcAft>
            </a:pPr>
            <a:r>
              <a:rPr lang="nb-NO" sz="1800" dirty="0">
                <a:latin typeface="Calibri" panose="020F0502020204030204" pitchFamily="34" charset="0"/>
                <a:cs typeface="Times New Roman" panose="02020603050405020304" pitchFamily="18" charset="0"/>
              </a:rPr>
              <a:t>For UOFFISIELLE prøver må det etableres korte rutiner for dyrevelfredskontrollør.</a:t>
            </a:r>
          </a:p>
        </p:txBody>
      </p:sp>
    </p:spTree>
    <p:extLst>
      <p:ext uri="{BB962C8B-B14F-4D97-AF65-F5344CB8AC3E}">
        <p14:creationId xmlns:p14="http://schemas.microsoft.com/office/powerpoint/2010/main" val="15734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Forskrift om velferd for hest og hund i konkurranser</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9" y="1550989"/>
            <a:ext cx="5580632" cy="4614862"/>
          </a:xfrm>
        </p:spPr>
        <p:txBody>
          <a:bodyPr/>
          <a:lstStyle/>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Veien videre:</a:t>
            </a:r>
          </a:p>
          <a:p>
            <a:pPr marL="0" indent="0">
              <a:lnSpc>
                <a:spcPct val="107000"/>
              </a:lnSpc>
              <a:spcAft>
                <a:spcPts val="800"/>
              </a:spcAft>
              <a:buNone/>
            </a:pPr>
            <a:r>
              <a:rPr lang="en-GB" sz="1800" dirty="0">
                <a:latin typeface="Calibri" panose="020F0502020204030204" pitchFamily="34" charset="0"/>
                <a:cs typeface="Times New Roman" panose="02020603050405020304" pitchFamily="18" charset="0"/>
              </a:rPr>
              <a:t>Da vi ga </a:t>
            </a:r>
            <a:r>
              <a:rPr lang="en-GB" sz="1800" dirty="0" err="1">
                <a:latin typeface="Calibri" panose="020F0502020204030204" pitchFamily="34" charset="0"/>
                <a:cs typeface="Times New Roman" panose="02020603050405020304" pitchFamily="18" charset="0"/>
              </a:rPr>
              <a:t>våre</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innspill</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til</a:t>
            </a:r>
            <a:r>
              <a:rPr lang="en-GB" sz="1800" dirty="0">
                <a:latin typeface="Calibri" panose="020F0502020204030204" pitchFamily="34" charset="0"/>
                <a:cs typeface="Times New Roman" panose="02020603050405020304" pitchFamily="18" charset="0"/>
              </a:rPr>
              <a:t> NKK i </a:t>
            </a:r>
            <a:r>
              <a:rPr lang="en-GB" sz="1800" dirty="0" err="1">
                <a:latin typeface="Calibri" panose="020F0502020204030204" pitchFamily="34" charset="0"/>
                <a:cs typeface="Times New Roman" panose="02020603050405020304" pitchFamily="18" charset="0"/>
              </a:rPr>
              <a:t>april</a:t>
            </a:r>
            <a:r>
              <a:rPr lang="en-GB" sz="1800" dirty="0">
                <a:latin typeface="Calibri" panose="020F0502020204030204" pitchFamily="34" charset="0"/>
                <a:cs typeface="Times New Roman" panose="02020603050405020304" pitchFamily="18" charset="0"/>
              </a:rPr>
              <a:t> 2021, </a:t>
            </a:r>
            <a:r>
              <a:rPr lang="en-GB" sz="1800" dirty="0" err="1">
                <a:latin typeface="Calibri" panose="020F0502020204030204" pitchFamily="34" charset="0"/>
                <a:cs typeface="Times New Roman" panose="02020603050405020304" pitchFamily="18" charset="0"/>
              </a:rPr>
              <a:t>fikk</a:t>
            </a:r>
            <a:r>
              <a:rPr lang="en-GB" sz="1800" dirty="0">
                <a:latin typeface="Calibri" panose="020F0502020204030204" pitchFamily="34" charset="0"/>
                <a:cs typeface="Times New Roman" panose="02020603050405020304" pitchFamily="18" charset="0"/>
              </a:rPr>
              <a:t> vi </a:t>
            </a:r>
            <a:r>
              <a:rPr lang="en-GB" sz="1800" dirty="0" err="1">
                <a:latin typeface="Calibri" panose="020F0502020204030204" pitchFamily="34" charset="0"/>
                <a:cs typeface="Times New Roman" panose="02020603050405020304" pitchFamily="18" charset="0"/>
              </a:rPr>
              <a:t>beskjed</a:t>
            </a:r>
            <a:r>
              <a:rPr lang="en-GB" sz="1800" dirty="0">
                <a:latin typeface="Calibri" panose="020F0502020204030204" pitchFamily="34" charset="0"/>
                <a:cs typeface="Times New Roman" panose="02020603050405020304" pitchFamily="18" charset="0"/>
              </a:rPr>
              <a:t> om at det </a:t>
            </a:r>
            <a:r>
              <a:rPr lang="en-GB" sz="1800" dirty="0" err="1">
                <a:latin typeface="Calibri" panose="020F0502020204030204" pitchFamily="34" charset="0"/>
                <a:cs typeface="Times New Roman" panose="02020603050405020304" pitchFamily="18" charset="0"/>
              </a:rPr>
              <a:t>ville</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bli</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laget</a:t>
            </a:r>
            <a:r>
              <a:rPr lang="en-GB" sz="1800" dirty="0">
                <a:latin typeface="Calibri" panose="020F0502020204030204" pitchFamily="34" charset="0"/>
                <a:cs typeface="Times New Roman" panose="02020603050405020304" pitchFamily="18" charset="0"/>
              </a:rPr>
              <a:t> et </a:t>
            </a:r>
            <a:r>
              <a:rPr lang="en-GB" sz="1800" dirty="0" err="1">
                <a:latin typeface="Calibri" panose="020F0502020204030204" pitchFamily="34" charset="0"/>
                <a:cs typeface="Times New Roman" panose="02020603050405020304" pitchFamily="18" charset="0"/>
              </a:rPr>
              <a:t>felles</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opplegg</a:t>
            </a:r>
            <a:r>
              <a:rPr lang="en-GB" sz="1800" dirty="0">
                <a:latin typeface="Calibri" panose="020F0502020204030204" pitchFamily="34" charset="0"/>
                <a:cs typeface="Times New Roman" panose="02020603050405020304" pitchFamily="18" charset="0"/>
              </a:rPr>
              <a:t> for alle NKK </a:t>
            </a:r>
            <a:r>
              <a:rPr lang="en-GB" sz="1800" dirty="0" err="1">
                <a:latin typeface="Calibri" panose="020F0502020204030204" pitchFamily="34" charset="0"/>
                <a:cs typeface="Times New Roman" panose="02020603050405020304" pitchFamily="18" charset="0"/>
              </a:rPr>
              <a:t>arrangementer</a:t>
            </a:r>
            <a:r>
              <a:rPr lang="en-GB" sz="1800" dirty="0">
                <a:latin typeface="Calibri" panose="020F0502020204030204" pitchFamily="34" charset="0"/>
                <a:cs typeface="Times New Roman" panose="02020603050405020304" pitchFamily="18" charset="0"/>
              </a:rPr>
              <a:t>.</a:t>
            </a:r>
          </a:p>
          <a:p>
            <a:pPr marL="0" indent="0">
              <a:lnSpc>
                <a:spcPct val="107000"/>
              </a:lnSpc>
              <a:spcAft>
                <a:spcPts val="800"/>
              </a:spcAft>
              <a:buNone/>
            </a:pPr>
            <a:endParaRPr lang="en-GB" sz="18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err="1">
                <a:latin typeface="Calibri" panose="020F0502020204030204" pitchFamily="34" charset="0"/>
                <a:cs typeface="Times New Roman" panose="02020603050405020304" pitchFamily="18" charset="0"/>
              </a:rPr>
              <a:t>Forskriften</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trådte</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i</a:t>
            </a:r>
            <a:r>
              <a:rPr lang="en-GB" sz="1800" dirty="0">
                <a:latin typeface="Calibri" panose="020F0502020204030204" pitchFamily="34" charset="0"/>
                <a:cs typeface="Times New Roman" panose="02020603050405020304" pitchFamily="18" charset="0"/>
              </a:rPr>
              <a:t> kraft 1. </a:t>
            </a:r>
            <a:r>
              <a:rPr lang="en-GB" sz="1800" dirty="0" err="1">
                <a:latin typeface="Calibri" panose="020F0502020204030204" pitchFamily="34" charset="0"/>
                <a:cs typeface="Times New Roman" panose="02020603050405020304" pitchFamily="18" charset="0"/>
              </a:rPr>
              <a:t>juli</a:t>
            </a:r>
            <a:r>
              <a:rPr lang="en-GB" sz="1800" dirty="0">
                <a:latin typeface="Calibri" panose="020F0502020204030204" pitchFamily="34" charset="0"/>
                <a:cs typeface="Times New Roman" panose="02020603050405020304" pitchFamily="18" charset="0"/>
              </a:rPr>
              <a:t> i </a:t>
            </a:r>
            <a:r>
              <a:rPr lang="en-GB" sz="1800" dirty="0" err="1">
                <a:latin typeface="Calibri" panose="020F0502020204030204" pitchFamily="34" charset="0"/>
                <a:cs typeface="Times New Roman" panose="02020603050405020304" pitchFamily="18" charset="0"/>
              </a:rPr>
              <a:t>fjor</a:t>
            </a:r>
            <a:r>
              <a:rPr lang="en-GB" sz="1800" dirty="0">
                <a:latin typeface="Calibri" panose="020F0502020204030204" pitchFamily="34" charset="0"/>
                <a:cs typeface="Times New Roman" panose="02020603050405020304" pitchFamily="18" charset="0"/>
              </a:rPr>
              <a:t> og </a:t>
            </a:r>
            <a:r>
              <a:rPr lang="en-GB" sz="1800" dirty="0" err="1">
                <a:latin typeface="Calibri" panose="020F0502020204030204" pitchFamily="34" charset="0"/>
                <a:cs typeface="Times New Roman" panose="02020603050405020304" pitchFamily="18" charset="0"/>
              </a:rPr>
              <a:t>ingenting</a:t>
            </a:r>
            <a:r>
              <a:rPr lang="en-GB" sz="1800" dirty="0">
                <a:latin typeface="Calibri" panose="020F0502020204030204" pitchFamily="34" charset="0"/>
                <a:cs typeface="Times New Roman" panose="02020603050405020304" pitchFamily="18" charset="0"/>
              </a:rPr>
              <a:t> er </a:t>
            </a:r>
            <a:r>
              <a:rPr lang="en-GB" sz="1800" dirty="0" err="1">
                <a:latin typeface="Calibri" panose="020F0502020204030204" pitchFamily="34" charset="0"/>
                <a:cs typeface="Times New Roman" panose="02020603050405020304" pitchFamily="18" charset="0"/>
              </a:rPr>
              <a:t>så</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langt</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formalisert</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fra</a:t>
            </a:r>
            <a:r>
              <a:rPr lang="en-GB" sz="1800" dirty="0">
                <a:latin typeface="Calibri" panose="020F0502020204030204" pitchFamily="34" charset="0"/>
                <a:cs typeface="Times New Roman" panose="02020603050405020304" pitchFamily="18" charset="0"/>
              </a:rPr>
              <a:t> NKK</a:t>
            </a:r>
          </a:p>
          <a:p>
            <a:pPr marL="0" indent="0">
              <a:lnSpc>
                <a:spcPct val="107000"/>
              </a:lnSpc>
              <a:spcAft>
                <a:spcPts val="800"/>
              </a:spcAft>
              <a:buNone/>
            </a:pPr>
            <a:endParaRPr lang="en-GB" sz="18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err="1">
                <a:latin typeface="Calibri" panose="020F0502020204030204" pitchFamily="34" charset="0"/>
                <a:cs typeface="Times New Roman" panose="02020603050405020304" pitchFamily="18" charset="0"/>
              </a:rPr>
              <a:t>Usikkert</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hva</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som</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skjer</a:t>
            </a:r>
            <a:r>
              <a:rPr lang="en-GB" sz="1800" dirty="0">
                <a:latin typeface="Calibri" panose="020F0502020204030204" pitchFamily="34" charset="0"/>
                <a:cs typeface="Times New Roman" panose="02020603050405020304" pitchFamily="18" charset="0"/>
              </a:rPr>
              <a:t> </a:t>
            </a:r>
            <a:r>
              <a:rPr lang="en-GB" sz="1800" dirty="0" err="1">
                <a:latin typeface="Calibri" panose="020F0502020204030204" pitchFamily="34" charset="0"/>
                <a:cs typeface="Times New Roman" panose="02020603050405020304" pitchFamily="18" charset="0"/>
              </a:rPr>
              <a:t>videre</a:t>
            </a:r>
            <a:r>
              <a:rPr lang="en-GB" sz="1800" dirty="0">
                <a:latin typeface="Calibri" panose="020F0502020204030204" pitchFamily="34" charset="0"/>
                <a:cs typeface="Times New Roman" panose="02020603050405020304" pitchFamily="18" charset="0"/>
              </a:rPr>
              <a:t>…..</a:t>
            </a: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BEB154DD-6479-4524-9CBA-1C93A85443F3}"/>
              </a:ext>
            </a:extLst>
          </p:cNvPr>
          <p:cNvPicPr>
            <a:picLocks noChangeAspect="1"/>
          </p:cNvPicPr>
          <p:nvPr/>
        </p:nvPicPr>
        <p:blipFill>
          <a:blip r:embed="rId3"/>
          <a:stretch>
            <a:fillRect/>
          </a:stretch>
        </p:blipFill>
        <p:spPr>
          <a:xfrm rot="609941">
            <a:off x="7249311" y="1720487"/>
            <a:ext cx="3808533" cy="3616065"/>
          </a:xfrm>
          <a:prstGeom prst="rect">
            <a:avLst/>
          </a:prstGeom>
        </p:spPr>
      </p:pic>
    </p:spTree>
    <p:extLst>
      <p:ext uri="{BB962C8B-B14F-4D97-AF65-F5344CB8AC3E}">
        <p14:creationId xmlns:p14="http://schemas.microsoft.com/office/powerpoint/2010/main" val="19591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BF527-2CE8-4F83-868C-4C626D81B1C6}"/>
              </a:ext>
            </a:extLst>
          </p:cNvPr>
          <p:cNvSpPr>
            <a:spLocks noGrp="1"/>
          </p:cNvSpPr>
          <p:nvPr>
            <p:ph type="body" sz="quarter" idx="18"/>
          </p:nvPr>
        </p:nvSpPr>
        <p:spPr>
          <a:xfrm>
            <a:off x="737353" y="1839299"/>
            <a:ext cx="4979987" cy="1949741"/>
          </a:xfrm>
        </p:spPr>
        <p:txBody>
          <a:bodyPr/>
          <a:lstStyle/>
          <a:p>
            <a:pPr algn="ctr"/>
            <a:r>
              <a:rPr lang="en-GB" dirty="0"/>
              <a:t>Utkast </a:t>
            </a:r>
            <a:r>
              <a:rPr lang="en-GB" dirty="0" err="1"/>
              <a:t>til</a:t>
            </a:r>
            <a:r>
              <a:rPr lang="en-GB" dirty="0"/>
              <a:t> </a:t>
            </a:r>
            <a:r>
              <a:rPr lang="en-GB" dirty="0" err="1"/>
              <a:t>ny</a:t>
            </a:r>
            <a:r>
              <a:rPr lang="en-GB" dirty="0"/>
              <a:t> </a:t>
            </a:r>
            <a:r>
              <a:rPr lang="en-GB" dirty="0" err="1"/>
              <a:t>hundelov</a:t>
            </a:r>
            <a:r>
              <a:rPr lang="en-GB" dirty="0"/>
              <a:t>… </a:t>
            </a:r>
          </a:p>
        </p:txBody>
      </p:sp>
      <p:sp>
        <p:nvSpPr>
          <p:cNvPr id="3" name="Text Placeholder 2">
            <a:extLst>
              <a:ext uri="{FF2B5EF4-FFF2-40B4-BE49-F238E27FC236}">
                <a16:creationId xmlns:a16="http://schemas.microsoft.com/office/drawing/2014/main" id="{37CBE4ED-1018-4071-8753-DE8C06C0EBB1}"/>
              </a:ext>
            </a:extLst>
          </p:cNvPr>
          <p:cNvSpPr>
            <a:spLocks noGrp="1"/>
          </p:cNvSpPr>
          <p:nvPr>
            <p:ph type="body" sz="quarter" idx="19"/>
          </p:nvPr>
        </p:nvSpPr>
        <p:spPr/>
        <p:txBody>
          <a:bodyPr/>
          <a:lstStyle/>
          <a:p>
            <a:r>
              <a:rPr lang="en-GB" dirty="0" err="1"/>
              <a:t>Påvirker</a:t>
            </a:r>
            <a:r>
              <a:rPr lang="en-GB" dirty="0"/>
              <a:t> </a:t>
            </a:r>
            <a:r>
              <a:rPr lang="en-GB" dirty="0" err="1"/>
              <a:t>dette</a:t>
            </a:r>
            <a:r>
              <a:rPr lang="en-GB" dirty="0"/>
              <a:t> </a:t>
            </a:r>
            <a:r>
              <a:rPr lang="en-GB" dirty="0" err="1"/>
              <a:t>oss</a:t>
            </a:r>
            <a:r>
              <a:rPr lang="en-GB" dirty="0"/>
              <a:t>?</a:t>
            </a:r>
          </a:p>
        </p:txBody>
      </p:sp>
      <p:sp>
        <p:nvSpPr>
          <p:cNvPr id="4" name="Text Placeholder 3">
            <a:extLst>
              <a:ext uri="{FF2B5EF4-FFF2-40B4-BE49-F238E27FC236}">
                <a16:creationId xmlns:a16="http://schemas.microsoft.com/office/drawing/2014/main" id="{0BA249FB-42F8-4EE2-933D-C6C513BDFE91}"/>
              </a:ext>
            </a:extLst>
          </p:cNvPr>
          <p:cNvSpPr>
            <a:spLocks noGrp="1"/>
          </p:cNvSpPr>
          <p:nvPr>
            <p:ph type="body" sz="quarter" idx="20"/>
          </p:nvPr>
        </p:nvSpPr>
        <p:spPr/>
        <p:txBody>
          <a:bodyPr/>
          <a:lstStyle/>
          <a:p>
            <a:r>
              <a:rPr lang="en-GB" dirty="0"/>
              <a:t>FK </a:t>
            </a:r>
            <a:r>
              <a:rPr lang="en-GB" dirty="0" err="1"/>
              <a:t>bruks</a:t>
            </a:r>
            <a:r>
              <a:rPr lang="en-GB" dirty="0"/>
              <a:t> </a:t>
            </a:r>
          </a:p>
          <a:p>
            <a:endParaRPr lang="en-GB" dirty="0"/>
          </a:p>
        </p:txBody>
      </p:sp>
      <p:sp>
        <p:nvSpPr>
          <p:cNvPr id="5" name="Footer Placeholder 4">
            <a:extLst>
              <a:ext uri="{FF2B5EF4-FFF2-40B4-BE49-F238E27FC236}">
                <a16:creationId xmlns:a16="http://schemas.microsoft.com/office/drawing/2014/main" id="{4F5F258F-09A1-4DAF-925F-269859EFC335}"/>
              </a:ext>
            </a:extLst>
          </p:cNvPr>
          <p:cNvSpPr>
            <a:spLocks noGrp="1"/>
          </p:cNvSpPr>
          <p:nvPr>
            <p:ph type="ftr" sz="quarter" idx="21"/>
          </p:nvPr>
        </p:nvSpPr>
        <p:spPr/>
        <p:txBody>
          <a:bodyPr/>
          <a:lstStyle/>
          <a:p>
            <a:endParaRPr lang="en-GB" dirty="0"/>
          </a:p>
        </p:txBody>
      </p:sp>
      <p:sp>
        <p:nvSpPr>
          <p:cNvPr id="6" name="Slide Number Placeholder 5">
            <a:extLst>
              <a:ext uri="{FF2B5EF4-FFF2-40B4-BE49-F238E27FC236}">
                <a16:creationId xmlns:a16="http://schemas.microsoft.com/office/drawing/2014/main" id="{A2A25F68-FC11-439A-97F8-6B5B4661952F}"/>
              </a:ext>
            </a:extLst>
          </p:cNvPr>
          <p:cNvSpPr>
            <a:spLocks noGrp="1"/>
          </p:cNvSpPr>
          <p:nvPr>
            <p:ph type="sldNum" sz="quarter" idx="22"/>
          </p:nvPr>
        </p:nvSpPr>
        <p:spPr/>
        <p:txBody>
          <a:bodyPr/>
          <a:lstStyle/>
          <a:p>
            <a:fld id="{254E29BD-1A5B-4EDF-861A-2F01CF8A9A78}" type="slidenum">
              <a:rPr lang="en-GB" smtClean="0"/>
              <a:pPr/>
              <a:t>18</a:t>
            </a:fld>
            <a:endParaRPr lang="en-GB" dirty="0"/>
          </a:p>
        </p:txBody>
      </p:sp>
    </p:spTree>
    <p:extLst>
      <p:ext uri="{BB962C8B-B14F-4D97-AF65-F5344CB8AC3E}">
        <p14:creationId xmlns:p14="http://schemas.microsoft.com/office/powerpoint/2010/main" val="130671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Utkast til ny hundelov</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550989"/>
            <a:ext cx="10909223" cy="4614862"/>
          </a:xfrm>
        </p:spPr>
        <p:txBody>
          <a:bodyPr/>
          <a:lstStyle/>
          <a:p>
            <a:pPr marL="0" indent="0">
              <a:lnSpc>
                <a:spcPct val="107000"/>
              </a:lnSpc>
              <a:spcAft>
                <a:spcPts val="800"/>
              </a:spcAft>
              <a:buNone/>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Generelt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ingen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store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endringer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kun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mindre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kommentarer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på</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ordlyd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fra</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FK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bruks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GB" sz="1800" b="1" dirty="0" err="1">
                <a:latin typeface="Calibri" panose="020F0502020204030204" pitchFamily="34" charset="0"/>
                <a:ea typeface="Calibri" panose="020F0502020204030204" pitchFamily="34" charset="0"/>
                <a:cs typeface="Times New Roman" panose="02020603050405020304" pitchFamily="18" charset="0"/>
              </a:rPr>
              <a:t>Eks</a:t>
            </a:r>
            <a:r>
              <a:rPr lang="en-GB" sz="1800" b="1"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Times New Roman" panose="02020603050405020304" pitchFamily="18" charset="0"/>
              </a:rPr>
              <a:t>§ 14 Inngrep på stedet mot hund som jager eller angriper 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Dagens forslag til lovtekst: "</a:t>
            </a:r>
            <a:r>
              <a:rPr lang="nb-NO" sz="1800" dirty="0">
                <a:effectLst/>
                <a:latin typeface="Calibri" panose="020F0502020204030204" pitchFamily="34" charset="0"/>
                <a:ea typeface="Calibri" panose="020F0502020204030204" pitchFamily="34" charset="0"/>
                <a:cs typeface="Times New Roman" panose="02020603050405020304" pitchFamily="18" charset="0"/>
              </a:rPr>
              <a:t>Ved pågående eller nært forestående angrep mot en person kan enhver gjøre det inngrep mot hunden som fremstår som nødvendig for å avverge skade.</a:t>
            </a:r>
            <a:r>
              <a:rPr lang="nb-NO" sz="1800" dirty="0">
                <a:effectLst/>
                <a:latin typeface="Calibri" panose="020F0502020204030204" pitchFamily="34" charset="0"/>
                <a:ea typeface="Calibri" panose="020F0502020204030204" pitchFamily="34" charset="0"/>
                <a:cs typeface="Calibri" panose="020F0502020204030204" pitchFamily="34"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nb-NO" sz="1800" b="1" i="1" u="sng" dirty="0">
                <a:effectLst/>
                <a:latin typeface="Calibri" panose="020F0502020204030204" pitchFamily="34" charset="0"/>
                <a:ea typeface="Calibri" panose="020F0502020204030204" pitchFamily="34" charset="0"/>
                <a:cs typeface="Times New Roman" panose="02020603050405020304" pitchFamily="18" charset="0"/>
              </a:rPr>
              <a:t>Kommentar fra NBF</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savnes en definisjon/forklaring av hva som menes med «nært forestående angrep».  Slik teksten er formulert, vil  det være uforholdsmessig stort grunnlag for fortolkning med påfølgende feilaktig inngripen.</a:t>
            </a:r>
          </a:p>
          <a:p>
            <a:pPr marL="0" indent="0">
              <a:lnSpc>
                <a:spcPct val="107000"/>
              </a:lnSpc>
              <a:spcAft>
                <a:spcPts val="80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5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DED6-BD92-444B-8817-7624E0D9B51B}"/>
              </a:ext>
            </a:extLst>
          </p:cNvPr>
          <p:cNvSpPr>
            <a:spLocks noGrp="1"/>
          </p:cNvSpPr>
          <p:nvPr>
            <p:ph type="title"/>
          </p:nvPr>
        </p:nvSpPr>
        <p:spPr/>
        <p:txBody>
          <a:bodyPr/>
          <a:lstStyle/>
          <a:p>
            <a:r>
              <a:rPr lang="en-GB" dirty="0" err="1"/>
              <a:t>Sammensetning</a:t>
            </a:r>
            <a:r>
              <a:rPr lang="en-GB" dirty="0"/>
              <a:t> </a:t>
            </a:r>
            <a:r>
              <a:rPr lang="en-GB" dirty="0" err="1"/>
              <a:t>og</a:t>
            </a:r>
            <a:r>
              <a:rPr lang="en-GB" dirty="0"/>
              <a:t> </a:t>
            </a:r>
            <a:r>
              <a:rPr lang="en-GB" dirty="0" err="1"/>
              <a:t>arbeidsform</a:t>
            </a:r>
            <a:endParaRPr lang="en-GB" dirty="0"/>
          </a:p>
        </p:txBody>
      </p:sp>
      <p:sp>
        <p:nvSpPr>
          <p:cNvPr id="3" name="Text Placeholder 2">
            <a:extLst>
              <a:ext uri="{FF2B5EF4-FFF2-40B4-BE49-F238E27FC236}">
                <a16:creationId xmlns:a16="http://schemas.microsoft.com/office/drawing/2014/main" id="{0B289E8A-D98E-4B53-9643-F0BF62484CF5}"/>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D364970E-6A94-45C5-B041-AA4AD8D05A57}"/>
              </a:ext>
            </a:extLst>
          </p:cNvPr>
          <p:cNvSpPr>
            <a:spLocks noGrp="1"/>
          </p:cNvSpPr>
          <p:nvPr>
            <p:ph type="body" sz="quarter" idx="35"/>
          </p:nvPr>
        </p:nvSpPr>
        <p:spPr/>
        <p:txBody>
          <a:bodyPr/>
          <a:lstStyle/>
          <a:p>
            <a:endParaRPr lang="en-GB" dirty="0"/>
          </a:p>
        </p:txBody>
      </p:sp>
      <p:sp>
        <p:nvSpPr>
          <p:cNvPr id="5" name="Content Placeholder 4">
            <a:extLst>
              <a:ext uri="{FF2B5EF4-FFF2-40B4-BE49-F238E27FC236}">
                <a16:creationId xmlns:a16="http://schemas.microsoft.com/office/drawing/2014/main" id="{5D1A1456-C38C-4064-B7C3-0E469679829E}"/>
              </a:ext>
            </a:extLst>
          </p:cNvPr>
          <p:cNvSpPr>
            <a:spLocks noGrp="1"/>
          </p:cNvSpPr>
          <p:nvPr>
            <p:ph sz="quarter" idx="19"/>
          </p:nvPr>
        </p:nvSpPr>
        <p:spPr/>
        <p:txBody>
          <a:bodyPr/>
          <a:lstStyle/>
          <a:p>
            <a:pPr marL="0" indent="0">
              <a:buNone/>
            </a:pPr>
            <a:r>
              <a:rPr lang="en-GB" dirty="0"/>
              <a:t>Fagkomiteen for </a:t>
            </a:r>
            <a:r>
              <a:rPr lang="en-GB" dirty="0" err="1"/>
              <a:t>bruks</a:t>
            </a:r>
            <a:r>
              <a:rPr lang="en-GB" dirty="0"/>
              <a:t> har </a:t>
            </a:r>
            <a:r>
              <a:rPr lang="en-GB" dirty="0" err="1"/>
              <a:t>i</a:t>
            </a:r>
            <a:r>
              <a:rPr lang="en-GB" dirty="0"/>
              <a:t> 2021 </a:t>
            </a:r>
            <a:r>
              <a:rPr lang="en-GB" dirty="0" err="1"/>
              <a:t>hatt</a:t>
            </a:r>
            <a:r>
              <a:rPr lang="en-GB" dirty="0"/>
              <a:t> </a:t>
            </a:r>
            <a:r>
              <a:rPr lang="en-GB" dirty="0" err="1"/>
              <a:t>følgende</a:t>
            </a:r>
            <a:r>
              <a:rPr lang="en-GB" dirty="0"/>
              <a:t> </a:t>
            </a:r>
            <a:r>
              <a:rPr lang="en-GB" dirty="0" err="1"/>
              <a:t>sammensetning</a:t>
            </a:r>
            <a:r>
              <a:rPr lang="en-GB" dirty="0"/>
              <a:t>:</a:t>
            </a:r>
          </a:p>
          <a:p>
            <a:endParaRPr lang="en-GB" dirty="0"/>
          </a:p>
          <a:p>
            <a:pPr marL="0" indent="0">
              <a:buNone/>
            </a:pPr>
            <a:r>
              <a:rPr lang="en-GB" dirty="0"/>
              <a:t>Anne-Marit Traaholt, </a:t>
            </a:r>
          </a:p>
          <a:p>
            <a:pPr marL="0" indent="0">
              <a:buNone/>
            </a:pPr>
            <a:r>
              <a:rPr lang="en-GB" dirty="0"/>
              <a:t>Aud Flemsæter, </a:t>
            </a:r>
          </a:p>
          <a:p>
            <a:pPr marL="0" indent="0">
              <a:buNone/>
            </a:pPr>
            <a:r>
              <a:rPr lang="en-GB" dirty="0"/>
              <a:t>Hilde Nordli, </a:t>
            </a:r>
          </a:p>
          <a:p>
            <a:pPr marL="0" indent="0">
              <a:buNone/>
            </a:pPr>
            <a:r>
              <a:rPr lang="en-GB" dirty="0"/>
              <a:t>Geir Kildebo,  </a:t>
            </a:r>
          </a:p>
          <a:p>
            <a:pPr marL="0" indent="0">
              <a:buNone/>
            </a:pPr>
            <a:r>
              <a:rPr lang="en-GB" dirty="0"/>
              <a:t>Frank Mellemsæther og Bernt Hinna</a:t>
            </a:r>
          </a:p>
          <a:p>
            <a:endParaRPr lang="en-GB" dirty="0"/>
          </a:p>
          <a:p>
            <a:pPr marL="0" indent="0">
              <a:buNone/>
            </a:pPr>
            <a:r>
              <a:rPr lang="nb-NO" dirty="0"/>
              <a:t>FK bruks har i 2021 hatt 4 telefonmøter og 2 ekstraordinære møter. </a:t>
            </a:r>
          </a:p>
          <a:p>
            <a:pPr marL="0" indent="0">
              <a:buNone/>
            </a:pPr>
            <a:endParaRPr lang="nb-NO" dirty="0"/>
          </a:p>
          <a:p>
            <a:pPr marL="0" indent="0">
              <a:buNone/>
            </a:pPr>
            <a:r>
              <a:rPr lang="nb-NO" dirty="0"/>
              <a:t>Man har behandlet 9 saker og langt flere mindre henvendelser </a:t>
            </a:r>
            <a:r>
              <a:rPr lang="nb-NO" dirty="0" err="1"/>
              <a:t>iht</a:t>
            </a:r>
            <a:r>
              <a:rPr lang="nb-NO" dirty="0"/>
              <a:t> vår aktivitetsplan og vårt mandat. </a:t>
            </a:r>
          </a:p>
          <a:p>
            <a:pPr marL="0" indent="0">
              <a:buNone/>
            </a:pPr>
            <a:endParaRPr lang="en-GB" dirty="0"/>
          </a:p>
          <a:p>
            <a:endParaRPr lang="en-GB" dirty="0"/>
          </a:p>
        </p:txBody>
      </p:sp>
      <p:sp>
        <p:nvSpPr>
          <p:cNvPr id="6" name="Footer Placeholder 5">
            <a:extLst>
              <a:ext uri="{FF2B5EF4-FFF2-40B4-BE49-F238E27FC236}">
                <a16:creationId xmlns:a16="http://schemas.microsoft.com/office/drawing/2014/main" id="{7858C418-0715-4F4A-9885-5BB7BD9B7215}"/>
              </a:ext>
            </a:extLst>
          </p:cNvPr>
          <p:cNvSpPr>
            <a:spLocks noGrp="1"/>
          </p:cNvSpPr>
          <p:nvPr>
            <p:ph type="ftr" sz="quarter" idx="36"/>
          </p:nvPr>
        </p:nvSpPr>
        <p:spPr/>
        <p:txBody>
          <a:bodyPr/>
          <a:lstStyle/>
          <a:p>
            <a:endParaRPr lang="en-GB" dirty="0"/>
          </a:p>
        </p:txBody>
      </p:sp>
      <p:sp>
        <p:nvSpPr>
          <p:cNvPr id="7" name="Slide Number Placeholder 6">
            <a:extLst>
              <a:ext uri="{FF2B5EF4-FFF2-40B4-BE49-F238E27FC236}">
                <a16:creationId xmlns:a16="http://schemas.microsoft.com/office/drawing/2014/main" id="{77787847-0C51-4A17-AF40-E30B4B2BBAF8}"/>
              </a:ext>
            </a:extLst>
          </p:cNvPr>
          <p:cNvSpPr>
            <a:spLocks noGrp="1"/>
          </p:cNvSpPr>
          <p:nvPr>
            <p:ph type="sldNum" sz="quarter" idx="37"/>
          </p:nvPr>
        </p:nvSpPr>
        <p:spPr/>
        <p:txBody>
          <a:bodyPr/>
          <a:lstStyle/>
          <a:p>
            <a:fld id="{254E29BD-1A5B-4EDF-861A-2F01CF8A9A78}" type="slidenum">
              <a:rPr lang="en-GB" smtClean="0"/>
              <a:pPr/>
              <a:t>2</a:t>
            </a:fld>
            <a:endParaRPr lang="en-GB" dirty="0"/>
          </a:p>
        </p:txBody>
      </p:sp>
    </p:spTree>
    <p:extLst>
      <p:ext uri="{BB962C8B-B14F-4D97-AF65-F5344CB8AC3E}">
        <p14:creationId xmlns:p14="http://schemas.microsoft.com/office/powerpoint/2010/main" val="376397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Utkast til ny hundelov</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196752"/>
            <a:ext cx="10909223" cy="4969099"/>
          </a:xfrm>
        </p:spPr>
        <p:txBody>
          <a:bodyPr/>
          <a:lstStyle/>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største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utfordringene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omhandler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§19.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Farlige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hunder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her har det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vært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lange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diskusjoner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med POD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siden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arbeid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ble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innført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del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av</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hundesporten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§20 omhandler unntak fra §19 og er således sentral her, men er fremdeles utydelig:</a:t>
            </a:r>
          </a:p>
          <a:p>
            <a:pPr>
              <a:lnSpc>
                <a:spcPct val="107000"/>
              </a:lnSpc>
              <a:spcAft>
                <a:spcPts val="800"/>
              </a:spcAft>
            </a:pPr>
            <a:r>
              <a:rPr lang="nb-NO" sz="1800" dirty="0">
                <a:latin typeface="Calibri" panose="020F0502020204030204" pitchFamily="34" charset="0"/>
                <a:cs typeface="Times New Roman" panose="02020603050405020304" pitchFamily="18" charset="0"/>
              </a:rPr>
              <a:t>En hund omfattes ikke av § 19… hvis den er lovlig trent av en hundeorganisasjon før lovens ikrafttreden, eller etter lovens ikrafttreden av en hundeorganisasjon med tillatelse fra politiet. </a:t>
            </a:r>
          </a:p>
          <a:p>
            <a:pPr>
              <a:lnSpc>
                <a:spcPct val="107000"/>
              </a:lnSpc>
              <a:spcAft>
                <a:spcPts val="800"/>
              </a:spcAft>
            </a:pPr>
            <a:r>
              <a:rPr lang="nb-NO" sz="1800" dirty="0">
                <a:latin typeface="Calibri" panose="020F0502020204030204" pitchFamily="34" charset="0"/>
                <a:cs typeface="Times New Roman" panose="02020603050405020304" pitchFamily="18" charset="0"/>
              </a:rPr>
              <a:t>En hund omfattes heller ikke av § 19 ….. hvis den er lovlig trent i henhold til vilkår fastsatt ved særlig forskrift.</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Slik lovteksten er beskrevet, kan det virke som det her er snakk om to ulike forutsetninger uten noen spesiell tilknytning til hverandre. </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Vi savner da følgende:</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Til første kulepunkt savnes kriterier for å innhente godkjennelse fra politiet. Dette kan ikke være noe som skal gjøres av hvert enkelt politidistrikt ut fra subjektive (og dermed ofte varierende) kriterier. Slike kriterier burde vært tydelig beskrevet.</a:t>
            </a:r>
          </a:p>
          <a:p>
            <a:pPr marL="0" indent="0">
              <a:lnSpc>
                <a:spcPct val="107000"/>
              </a:lnSpc>
              <a:spcAft>
                <a:spcPts val="800"/>
              </a:spcAft>
              <a:buNone/>
            </a:pPr>
            <a:r>
              <a:rPr lang="nb-NO" sz="1800" dirty="0">
                <a:latin typeface="Calibri" panose="020F0502020204030204" pitchFamily="34" charset="0"/>
                <a:cs typeface="Times New Roman" panose="02020603050405020304" pitchFamily="18" charset="0"/>
              </a:rPr>
              <a:t>Hvilken særskilt forskrift er det her snakk om? Dette punktet burde vært koblet opp mot første kulepunkt uten å fremstå som en egen svært uforståelig forutsetning?</a:t>
            </a: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7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Utkast til ny hundelov</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196752"/>
            <a:ext cx="10909223" cy="4969099"/>
          </a:xfrm>
        </p:spPr>
        <p:txBody>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§20 angir også: «Blir vilkårene overtrådt eller hunden angriper et menneske, skal den avlives etter vedtak av politiet, hvis ikke nødverge eller nødrett berettiget angrepet.»</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Dersom et angivelig angrep skjer uten noen vitner, er det utelukkende den involverte personens utsagn som da vil medføre om hunden skal avlives eller ikke. Her savnes en knytning til en grundig mental vurdering av kyndig personell før en slik beslutning tas.</a:t>
            </a: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9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BF527-2CE8-4F83-868C-4C626D81B1C6}"/>
              </a:ext>
            </a:extLst>
          </p:cNvPr>
          <p:cNvSpPr>
            <a:spLocks noGrp="1"/>
          </p:cNvSpPr>
          <p:nvPr>
            <p:ph type="body" sz="quarter" idx="18"/>
          </p:nvPr>
        </p:nvSpPr>
        <p:spPr/>
        <p:txBody>
          <a:bodyPr/>
          <a:lstStyle/>
          <a:p>
            <a:pPr algn="ctr"/>
            <a:r>
              <a:rPr lang="nb-NO" altLang="nb-NO" b="1" dirty="0"/>
              <a:t>Oppdatering </a:t>
            </a:r>
            <a:r>
              <a:rPr lang="nb-NO" altLang="nb-NO" b="1" dirty="0" err="1"/>
              <a:t>NKKs</a:t>
            </a:r>
            <a:r>
              <a:rPr lang="nb-NO" altLang="nb-NO" b="1" dirty="0"/>
              <a:t> bruksprøveprogram</a:t>
            </a:r>
          </a:p>
          <a:p>
            <a:pPr algn="ctr"/>
            <a:endParaRPr lang="en-GB" dirty="0"/>
          </a:p>
        </p:txBody>
      </p:sp>
      <p:sp>
        <p:nvSpPr>
          <p:cNvPr id="3" name="Text Placeholder 2">
            <a:extLst>
              <a:ext uri="{FF2B5EF4-FFF2-40B4-BE49-F238E27FC236}">
                <a16:creationId xmlns:a16="http://schemas.microsoft.com/office/drawing/2014/main" id="{37CBE4ED-1018-4071-8753-DE8C06C0EBB1}"/>
              </a:ext>
            </a:extLst>
          </p:cNvPr>
          <p:cNvSpPr>
            <a:spLocks noGrp="1"/>
          </p:cNvSpPr>
          <p:nvPr>
            <p:ph type="body" sz="quarter" idx="19"/>
          </p:nvPr>
        </p:nvSpPr>
        <p:spPr/>
        <p:txBody>
          <a:bodyPr/>
          <a:lstStyle/>
          <a:p>
            <a:r>
              <a:rPr lang="en-GB" dirty="0" err="1"/>
              <a:t>Hva</a:t>
            </a:r>
            <a:r>
              <a:rPr lang="en-GB" dirty="0"/>
              <a:t> </a:t>
            </a:r>
            <a:r>
              <a:rPr lang="en-GB" dirty="0" err="1"/>
              <a:t>skjer</a:t>
            </a:r>
            <a:r>
              <a:rPr lang="en-GB" dirty="0"/>
              <a:t>?</a:t>
            </a:r>
          </a:p>
        </p:txBody>
      </p:sp>
      <p:sp>
        <p:nvSpPr>
          <p:cNvPr id="4" name="Text Placeholder 3">
            <a:extLst>
              <a:ext uri="{FF2B5EF4-FFF2-40B4-BE49-F238E27FC236}">
                <a16:creationId xmlns:a16="http://schemas.microsoft.com/office/drawing/2014/main" id="{0BA249FB-42F8-4EE2-933D-C6C513BDFE91}"/>
              </a:ext>
            </a:extLst>
          </p:cNvPr>
          <p:cNvSpPr>
            <a:spLocks noGrp="1"/>
          </p:cNvSpPr>
          <p:nvPr>
            <p:ph type="body" sz="quarter" idx="20"/>
          </p:nvPr>
        </p:nvSpPr>
        <p:spPr/>
        <p:txBody>
          <a:bodyPr/>
          <a:lstStyle/>
          <a:p>
            <a:r>
              <a:rPr lang="en-GB" dirty="0"/>
              <a:t>FK </a:t>
            </a:r>
            <a:r>
              <a:rPr lang="en-GB" dirty="0" err="1"/>
              <a:t>bruks</a:t>
            </a:r>
            <a:r>
              <a:rPr lang="en-GB" dirty="0"/>
              <a:t> </a:t>
            </a:r>
          </a:p>
          <a:p>
            <a:endParaRPr lang="en-GB" dirty="0"/>
          </a:p>
        </p:txBody>
      </p:sp>
      <p:sp>
        <p:nvSpPr>
          <p:cNvPr id="5" name="Footer Placeholder 4">
            <a:extLst>
              <a:ext uri="{FF2B5EF4-FFF2-40B4-BE49-F238E27FC236}">
                <a16:creationId xmlns:a16="http://schemas.microsoft.com/office/drawing/2014/main" id="{4F5F258F-09A1-4DAF-925F-269859EFC335}"/>
              </a:ext>
            </a:extLst>
          </p:cNvPr>
          <p:cNvSpPr>
            <a:spLocks noGrp="1"/>
          </p:cNvSpPr>
          <p:nvPr>
            <p:ph type="ftr" sz="quarter" idx="21"/>
          </p:nvPr>
        </p:nvSpPr>
        <p:spPr/>
        <p:txBody>
          <a:bodyPr/>
          <a:lstStyle/>
          <a:p>
            <a:endParaRPr lang="en-GB" dirty="0"/>
          </a:p>
        </p:txBody>
      </p:sp>
      <p:sp>
        <p:nvSpPr>
          <p:cNvPr id="6" name="Slide Number Placeholder 5">
            <a:extLst>
              <a:ext uri="{FF2B5EF4-FFF2-40B4-BE49-F238E27FC236}">
                <a16:creationId xmlns:a16="http://schemas.microsoft.com/office/drawing/2014/main" id="{A2A25F68-FC11-439A-97F8-6B5B4661952F}"/>
              </a:ext>
            </a:extLst>
          </p:cNvPr>
          <p:cNvSpPr>
            <a:spLocks noGrp="1"/>
          </p:cNvSpPr>
          <p:nvPr>
            <p:ph type="sldNum" sz="quarter" idx="22"/>
          </p:nvPr>
        </p:nvSpPr>
        <p:spPr/>
        <p:txBody>
          <a:bodyPr/>
          <a:lstStyle/>
          <a:p>
            <a:fld id="{254E29BD-1A5B-4EDF-861A-2F01CF8A9A78}" type="slidenum">
              <a:rPr lang="en-GB" smtClean="0"/>
              <a:pPr/>
              <a:t>22</a:t>
            </a:fld>
            <a:endParaRPr lang="en-GB" dirty="0"/>
          </a:p>
        </p:txBody>
      </p:sp>
    </p:spTree>
    <p:extLst>
      <p:ext uri="{BB962C8B-B14F-4D97-AF65-F5344CB8AC3E}">
        <p14:creationId xmlns:p14="http://schemas.microsoft.com/office/powerpoint/2010/main" val="365517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p:txBody>
          <a:bodyPr/>
          <a:lstStyle/>
          <a:p>
            <a:pPr eaLnBrk="1" hangingPunct="1"/>
            <a:r>
              <a:rPr lang="nb-NO" altLang="nb-NO" dirty="0"/>
              <a:t>Litt historikk</a:t>
            </a:r>
            <a:endParaRPr lang="nb-NO" altLang="nb-NO" b="1" dirty="0"/>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r>
              <a:rPr lang="nb-NO" dirty="0"/>
              <a:t>Under </a:t>
            </a:r>
            <a:r>
              <a:rPr lang="nb-NO" dirty="0" err="1"/>
              <a:t>Brukshundkonferansen</a:t>
            </a:r>
            <a:r>
              <a:rPr lang="nb-NO" dirty="0"/>
              <a:t> i 2019 ble FK bruks bedt om å se på muligheten for å etablere et tilbud for dem som synes at dagens tilbud blir for omfattende. </a:t>
            </a:r>
          </a:p>
          <a:p>
            <a:endParaRPr lang="nb-NO" dirty="0"/>
          </a:p>
          <a:p>
            <a:r>
              <a:rPr lang="nb-NO" dirty="0"/>
              <a:t>FK bruks gjennomførte i 2020 et arbeidsmøte der vi vurderte mulige løsninger. </a:t>
            </a:r>
          </a:p>
          <a:p>
            <a:endParaRPr lang="nb-NO" dirty="0"/>
          </a:p>
          <a:p>
            <a:r>
              <a:rPr lang="nb-NO" dirty="0"/>
              <a:t>Resultatet og forslag til videre progresjon ble presentert på </a:t>
            </a:r>
            <a:r>
              <a:rPr lang="nb-NO" dirty="0" err="1"/>
              <a:t>Brukshundkonferansen</a:t>
            </a:r>
            <a:r>
              <a:rPr lang="nb-NO" dirty="0"/>
              <a:t> 2020. </a:t>
            </a:r>
          </a:p>
          <a:p>
            <a:endParaRPr lang="nb-NO" dirty="0"/>
          </a:p>
          <a:p>
            <a:r>
              <a:rPr lang="nb-NO" dirty="0"/>
              <a:t>Vårt forslag ble deretter sendt ut til hundeklubbene for tilbakemelding. </a:t>
            </a:r>
          </a:p>
          <a:p>
            <a:endParaRPr lang="nb-NO" dirty="0"/>
          </a:p>
          <a:p>
            <a:r>
              <a:rPr lang="nb-NO" dirty="0"/>
              <a:t>Tilbakemeldingene ble forsinket ettersom alt klubbarbeid mer eller mindre ble satt «på hold» i første halvdel av fjoråret grunnet covid-19 pandemisituasjonen i landet og verden ellers. </a:t>
            </a:r>
          </a:p>
          <a:p>
            <a:endParaRPr lang="nb-NO" dirty="0"/>
          </a:p>
          <a:p>
            <a:r>
              <a:rPr lang="nb-NO" dirty="0"/>
              <a:t>Vi mottok innspill fra i alt 17. hundeklubber (16 av disse besvarelsene kom fra våre 45 medlemsklubber). </a:t>
            </a:r>
          </a:p>
          <a:p>
            <a:pPr>
              <a:defRPr/>
            </a:pPr>
            <a:endParaRPr lang="nb-NO" altLang="nb-NO" dirty="0">
              <a:solidFill>
                <a:srgbClr val="C00000"/>
              </a:solidFill>
            </a:endParaRPr>
          </a:p>
          <a:p>
            <a:pPr marL="0" indent="0">
              <a:buNone/>
              <a:defRPr/>
            </a:pPr>
            <a:endParaRPr lang="nb-NO" altLang="nb-NO" dirty="0">
              <a:solidFill>
                <a:srgbClr val="00B050"/>
              </a:solidFill>
            </a:endParaRPr>
          </a:p>
          <a:p>
            <a:pPr marL="0" indent="0">
              <a:buNone/>
              <a:defRPr/>
            </a:pPr>
            <a:r>
              <a:rPr lang="nb-NO" altLang="nb-NO"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p:txBody>
          <a:bodyPr/>
          <a:lstStyle/>
          <a:p>
            <a:pPr eaLnBrk="1" hangingPunct="1"/>
            <a:r>
              <a:rPr lang="nb-NO" altLang="nb-NO" dirty="0"/>
              <a:t>Hva ble resultatet?</a:t>
            </a:r>
            <a:endParaRPr lang="nb-NO" altLang="nb-NO" b="1" dirty="0"/>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r>
              <a:rPr lang="nb-NO" dirty="0"/>
              <a:t>Flertallet ønsker IKKE et lavterskel-/spesialistprogram, så dette arbeidet er avsluttet.</a:t>
            </a:r>
          </a:p>
          <a:p>
            <a:endParaRPr lang="nb-NO" dirty="0"/>
          </a:p>
          <a:p>
            <a:r>
              <a:rPr lang="nb-NO" dirty="0"/>
              <a:t>Dermed er det «mindre» endringer til dagens prøveprogram som er behandlet videre.</a:t>
            </a:r>
          </a:p>
          <a:p>
            <a:pPr>
              <a:defRPr/>
            </a:pPr>
            <a:endParaRPr lang="nb-NO" altLang="nb-NO" dirty="0">
              <a:solidFill>
                <a:srgbClr val="C00000"/>
              </a:solidFill>
            </a:endParaRPr>
          </a:p>
          <a:p>
            <a:pPr marL="0" indent="0">
              <a:buNone/>
              <a:defRPr/>
            </a:pPr>
            <a:endParaRPr lang="nb-NO" altLang="nb-NO" dirty="0">
              <a:solidFill>
                <a:srgbClr val="00B050"/>
              </a:solidFill>
            </a:endParaRPr>
          </a:p>
          <a:p>
            <a:pPr marL="0" indent="0">
              <a:buNone/>
              <a:defRPr/>
            </a:pPr>
            <a:r>
              <a:rPr lang="nb-NO" altLang="nb-NO" dirty="0"/>
              <a:t> </a:t>
            </a:r>
          </a:p>
        </p:txBody>
      </p:sp>
    </p:spTree>
    <p:extLst>
      <p:ext uri="{BB962C8B-B14F-4D97-AF65-F5344CB8AC3E}">
        <p14:creationId xmlns:p14="http://schemas.microsoft.com/office/powerpoint/2010/main" val="93224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Nedenfor gis en oppsummering/utdrag av de endringer som er foretatt og som vil bli oversendt NKK for videre høring hos hundeklubbene.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Fjernet tekst er ikke angitt, men tilført tekst er merket med blått.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nb-NO" sz="1800" dirty="0">
                <a:latin typeface="Calibri" panose="020F0502020204030204" pitchFamily="34" charset="0"/>
                <a:ea typeface="Calibri" panose="020F0502020204030204" pitchFamily="34" charset="0"/>
                <a:cs typeface="Calibri" panose="020F0502020204030204" pitchFamily="34" charset="0"/>
              </a:rPr>
              <a:t>K</a:t>
            </a:r>
            <a:r>
              <a:rPr lang="nb-NO" sz="1800" dirty="0">
                <a:effectLst/>
                <a:latin typeface="Calibri" panose="020F0502020204030204" pitchFamily="34" charset="0"/>
                <a:ea typeface="Calibri" panose="020F0502020204030204" pitchFamily="34" charset="0"/>
                <a:cs typeface="Calibri" panose="020F0502020204030204" pitchFamily="34" charset="0"/>
              </a:rPr>
              <a:t>apittel 3 </a:t>
            </a:r>
            <a:r>
              <a:rPr lang="nb-NO" sz="1800" cap="all" dirty="0">
                <a:effectLst/>
                <a:latin typeface="Calibri" panose="020F0502020204030204" pitchFamily="34" charset="0"/>
                <a:ea typeface="Calibri" panose="020F0502020204030204" pitchFamily="34" charset="0"/>
                <a:cs typeface="Calibri" panose="020F0502020204030204" pitchFamily="34" charset="0"/>
              </a:rPr>
              <a:t>Klasseinndeling: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Tabell for hinderhøyde fjernes og erstattes av følgende tekst: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«Hinderhøyden skal være hundens mankehøyde rundet oppover til nærmeste 10 cm, avgrenset oppad til 80 cm.»</a:t>
            </a:r>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pe 6">
            <a:extLst>
              <a:ext uri="{FF2B5EF4-FFF2-40B4-BE49-F238E27FC236}">
                <a16:creationId xmlns:a16="http://schemas.microsoft.com/office/drawing/2014/main" id="{C26FF459-0442-4979-B850-9D3DD9B36434}"/>
              </a:ext>
            </a:extLst>
          </p:cNvPr>
          <p:cNvGrpSpPr/>
          <p:nvPr/>
        </p:nvGrpSpPr>
        <p:grpSpPr>
          <a:xfrm>
            <a:off x="2783632" y="4009268"/>
            <a:ext cx="4896544" cy="2259943"/>
            <a:chOff x="2783632" y="4009268"/>
            <a:chExt cx="4896544" cy="2259943"/>
          </a:xfrm>
        </p:grpSpPr>
        <p:pic>
          <p:nvPicPr>
            <p:cNvPr id="5" name="Bilde 4">
              <a:extLst>
                <a:ext uri="{FF2B5EF4-FFF2-40B4-BE49-F238E27FC236}">
                  <a16:creationId xmlns:a16="http://schemas.microsoft.com/office/drawing/2014/main" id="{35A3B8C1-3B5A-4D3C-BAF2-D661A08AAD29}"/>
                </a:ext>
              </a:extLst>
            </p:cNvPr>
            <p:cNvPicPr>
              <a:picLocks noChangeAspect="1"/>
            </p:cNvPicPr>
            <p:nvPr/>
          </p:nvPicPr>
          <p:blipFill>
            <a:blip r:embed="rId3"/>
            <a:stretch>
              <a:fillRect/>
            </a:stretch>
          </p:blipFill>
          <p:spPr>
            <a:xfrm>
              <a:off x="2783632" y="4009268"/>
              <a:ext cx="4896544" cy="2259943"/>
            </a:xfrm>
            <a:prstGeom prst="rect">
              <a:avLst/>
            </a:prstGeom>
          </p:spPr>
        </p:pic>
        <p:sp>
          <p:nvSpPr>
            <p:cNvPr id="6" name="Multiplikasjonstegn 5">
              <a:extLst>
                <a:ext uri="{FF2B5EF4-FFF2-40B4-BE49-F238E27FC236}">
                  <a16:creationId xmlns:a16="http://schemas.microsoft.com/office/drawing/2014/main" id="{8AA3E485-06E1-4DCA-9691-98241655576E}"/>
                </a:ext>
              </a:extLst>
            </p:cNvPr>
            <p:cNvSpPr/>
            <p:nvPr/>
          </p:nvSpPr>
          <p:spPr>
            <a:xfrm>
              <a:off x="3935760" y="5307011"/>
              <a:ext cx="3384376" cy="858840"/>
            </a:xfrm>
            <a:prstGeom prst="mathMultiply">
              <a:avLst>
                <a:gd name="adj1" fmla="val 8015"/>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marL="0" indent="-230400" algn="ctr">
                <a:spcBef>
                  <a:spcPts val="300"/>
                </a:spcBef>
                <a:spcAft>
                  <a:spcPts val="300"/>
                </a:spcAft>
                <a:buClr>
                  <a:schemeClr val="accent1"/>
                </a:buClr>
              </a:pPr>
              <a:endParaRPr lang="nb-NO" sz="1400" dirty="0" err="1">
                <a:solidFill>
                  <a:schemeClr val="tx1"/>
                </a:solidFill>
              </a:endParaRPr>
            </a:p>
          </p:txBody>
        </p:sp>
      </p:grpSp>
    </p:spTree>
    <p:extLst>
      <p:ext uri="{BB962C8B-B14F-4D97-AF65-F5344CB8AC3E}">
        <p14:creationId xmlns:p14="http://schemas.microsoft.com/office/powerpoint/2010/main" val="750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Kapittel 4: GJENNOMFØRING</a:t>
            </a:r>
            <a:r>
              <a:rPr lang="nb-NO" sz="1800" spc="-20"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AV</a:t>
            </a:r>
            <a:r>
              <a:rPr lang="nb-NO" sz="1800" spc="-20"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PRØVEN.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GENERELT OM LYDIGHETSØVELSER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Tekst som er tilført medfører at appellkommandør ikke behøver innhente bekreftelse på at hver enkelt ekvipasje i en fellesdekk er klar: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Spesielt</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for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fellesdekk</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Appellkommandør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anviser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ekvipasjene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til</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sine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respektive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plasser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hvor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de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inntar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utgangsstilling</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og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kobler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fra</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hunden</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Appellkommandør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gir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videre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beskjed</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om at alle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må</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gjøre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seg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klare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og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etter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5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sekunder</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gis</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kommando</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om å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legge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hundene</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i</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4472C4"/>
                </a:solidFill>
                <a:effectLst/>
                <a:latin typeface="Calibri" panose="020F0502020204030204" pitchFamily="34" charset="0"/>
                <a:ea typeface="Calibri" panose="020F0502020204030204" pitchFamily="34" charset="0"/>
                <a:cs typeface="Calibri" panose="020F0502020204030204" pitchFamily="34" charset="0"/>
              </a:rPr>
              <a:t>dekk</a:t>
            </a:r>
            <a:r>
              <a:rPr lang="en-GB"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nb-NO" altLang="nb-NO" dirty="0">
              <a:solidFill>
                <a:srgbClr val="C00000"/>
              </a:solidFill>
            </a:endParaRPr>
          </a:p>
          <a:p>
            <a:pPr marL="0" indent="0">
              <a:buNone/>
              <a:defRPr/>
            </a:pPr>
            <a:endParaRPr lang="nb-NO" altLang="nb-NO" dirty="0">
              <a:solidFill>
                <a:srgbClr val="00B050"/>
              </a:solidFill>
            </a:endParaRPr>
          </a:p>
          <a:p>
            <a:pPr marL="0" indent="0">
              <a:buNone/>
              <a:defRPr/>
            </a:pPr>
            <a:r>
              <a:rPr lang="nb-NO" altLang="nb-NO" dirty="0"/>
              <a:t> </a:t>
            </a:r>
          </a:p>
        </p:txBody>
      </p:sp>
    </p:spTree>
    <p:extLst>
      <p:ext uri="{BB962C8B-B14F-4D97-AF65-F5344CB8AC3E}">
        <p14:creationId xmlns:p14="http://schemas.microsoft.com/office/powerpoint/2010/main" val="3114562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FELLES ENDRINGER FOR ALLE KLASSER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Fritt</a:t>
            </a:r>
            <a:r>
              <a:rPr lang="nb-NO" sz="1800" spc="-10"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hopp</a:t>
            </a:r>
            <a:r>
              <a:rPr lang="nb-NO" sz="1800" spc="-15"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over hinder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Bedømmelse av hopp gir mulighet for gradering av karakter lett berøring av hopp og endres til: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 </a:t>
            </a: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Berøring trekkes </a:t>
            </a:r>
            <a:r>
              <a:rPr lang="nb-NO" sz="1800" i="1" u="sng"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inntil</a:t>
            </a: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 2 enheter…</a:t>
            </a:r>
            <a:r>
              <a:rPr lang="nb-NO" sz="1800" i="1"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574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FELLES ENDRINGER FOR ALLE KLASSER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latin typeface="Calibri" panose="020F0502020204030204" pitchFamily="34" charset="0"/>
                <a:ea typeface="Calibri" panose="020F0502020204030204" pitchFamily="34" charset="0"/>
                <a:cs typeface="Calibri" panose="020F0502020204030204" pitchFamily="34" charset="0"/>
              </a:rPr>
              <a:t>Fellesdekk:</a:t>
            </a:r>
          </a:p>
          <a:p>
            <a:pPr marL="0" indent="0">
              <a:lnSpc>
                <a:spcPct val="107000"/>
              </a:lnSpc>
              <a:spcAft>
                <a:spcPts val="800"/>
              </a:spcAft>
              <a:buNone/>
            </a:pPr>
            <a:r>
              <a:rPr lang="nb-NO" sz="1600" b="1" dirty="0">
                <a:effectLst/>
                <a:latin typeface="Calibri" panose="020F0502020204030204" pitchFamily="34" charset="0"/>
                <a:ea typeface="Calibri" panose="020F0502020204030204" pitchFamily="34" charset="0"/>
              </a:rPr>
              <a:t>Bedømmelse</a:t>
            </a:r>
            <a:r>
              <a:rPr lang="nb-NO" sz="1600" dirty="0">
                <a:effectLst/>
                <a:latin typeface="Calibri" panose="020F0502020204030204" pitchFamily="34" charset="0"/>
                <a:ea typeface="Calibri" panose="020F0502020204030204" pitchFamily="34" charset="0"/>
              </a:rPr>
              <a:t>: Hund som legger seg før kommando er gitt, skal ikke tildeles høyere karakter enn </a:t>
            </a:r>
            <a:r>
              <a:rPr lang="nb-NO" sz="1600" dirty="0">
                <a:solidFill>
                  <a:schemeClr val="accent4">
                    <a:lumMod val="25000"/>
                    <a:lumOff val="75000"/>
                  </a:schemeClr>
                </a:solidFill>
                <a:effectLst/>
                <a:latin typeface="Calibri" panose="020F0502020204030204" pitchFamily="34" charset="0"/>
                <a:ea typeface="Calibri" panose="020F0502020204030204" pitchFamily="34" charset="0"/>
              </a:rPr>
              <a:t>7</a:t>
            </a:r>
            <a:r>
              <a:rPr lang="nb-NO" sz="1600" dirty="0">
                <a:effectLst/>
                <a:latin typeface="Calibri" panose="020F0502020204030204" pitchFamily="34" charset="0"/>
                <a:ea typeface="Calibri" panose="020F0502020204030204" pitchFamily="34" charset="0"/>
              </a:rPr>
              <a:t>.</a:t>
            </a:r>
            <a:r>
              <a:rPr lang="nb-NO" sz="1600" spc="5" dirty="0">
                <a:effectLst/>
                <a:latin typeface="Calibri" panose="020F0502020204030204" pitchFamily="34" charset="0"/>
                <a:ea typeface="Calibri" panose="020F0502020204030204" pitchFamily="34" charset="0"/>
              </a:rPr>
              <a:t> </a:t>
            </a:r>
          </a:p>
          <a:p>
            <a:pPr marL="0" indent="0">
              <a:lnSpc>
                <a:spcPct val="107000"/>
              </a:lnSpc>
              <a:spcAft>
                <a:spcPts val="800"/>
              </a:spcAft>
              <a:buNone/>
            </a:pPr>
            <a:r>
              <a:rPr lang="nb-NO" sz="1600" b="1" spc="5" dirty="0">
                <a:latin typeface="Calibri" panose="020F0502020204030204" pitchFamily="34" charset="0"/>
                <a:ea typeface="Calibri" panose="020F0502020204030204" pitchFamily="34" charset="0"/>
                <a:cs typeface="Calibri" panose="020F0502020204030204" pitchFamily="34" charset="0"/>
              </a:rPr>
              <a:t>Her er endringen at tjuvstart nå bedømmes strengere og endres fra 9 til 7</a:t>
            </a:r>
          </a:p>
          <a:p>
            <a:pPr marL="0" indent="0">
              <a:lnSpc>
                <a:spcPct val="107000"/>
              </a:lnSpc>
              <a:spcAft>
                <a:spcPts val="800"/>
              </a:spcAft>
              <a:buNone/>
            </a:pPr>
            <a:endParaRPr lang="nb-NO"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861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LYDIGHETSØVELSER - KLASSE 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2: Dekk </a:t>
            </a:r>
            <a:r>
              <a:rPr lang="nb-NO"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fra holdt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Dekk under marsj erstattes av dekk fra holdt med følgende ordlyd: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Utførelse: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«Øvelsen starter med hunden i utgangsstilling. På ordre starter ekvipasjen fri ved foten </a:t>
            </a: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og går ca. 10 meter, hvor det blir gitt ordre om å gjøre holdt. Hunden skal innta utgangsstilling uten kommando fra fører. På ny ordre kommanderes hunden til å dekke. Når hunden er i dekk, går fører ca. 10 meter fra hunden hvor det gis ordre om helt om og holdt. </a:t>
            </a:r>
            <a:r>
              <a:rPr lang="nb-NO" sz="1800" i="1" dirty="0">
                <a:effectLst/>
                <a:latin typeface="Calibri" panose="020F0502020204030204" pitchFamily="34" charset="0"/>
                <a:ea typeface="Calibri" panose="020F0502020204030204" pitchFamily="34" charset="0"/>
                <a:cs typeface="Calibri" panose="020F0502020204030204" pitchFamily="34" charset="0"/>
              </a:rPr>
              <a:t>Føreren får deretter ordre om å gå tilbake og gjøre helt om og holdt ca. 2 skritt bak hunden. Føreren får så ordre om å gå inntil hunden, og på ny ordre kommanderes hunden i utgangsstilling»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91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DED6-BD92-444B-8817-7624E0D9B51B}"/>
              </a:ext>
            </a:extLst>
          </p:cNvPr>
          <p:cNvSpPr>
            <a:spLocks noGrp="1"/>
          </p:cNvSpPr>
          <p:nvPr>
            <p:ph type="title"/>
          </p:nvPr>
        </p:nvSpPr>
        <p:spPr/>
        <p:txBody>
          <a:bodyPr/>
          <a:lstStyle/>
          <a:p>
            <a:r>
              <a:rPr lang="en-GB" dirty="0" err="1"/>
              <a:t>Hovedsaker</a:t>
            </a:r>
            <a:endParaRPr lang="en-GB" dirty="0"/>
          </a:p>
        </p:txBody>
      </p:sp>
      <p:sp>
        <p:nvSpPr>
          <p:cNvPr id="3" name="Text Placeholder 2">
            <a:extLst>
              <a:ext uri="{FF2B5EF4-FFF2-40B4-BE49-F238E27FC236}">
                <a16:creationId xmlns:a16="http://schemas.microsoft.com/office/drawing/2014/main" id="{0B289E8A-D98E-4B53-9643-F0BF62484CF5}"/>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D364970E-6A94-45C5-B041-AA4AD8D05A57}"/>
              </a:ext>
            </a:extLst>
          </p:cNvPr>
          <p:cNvSpPr>
            <a:spLocks noGrp="1"/>
          </p:cNvSpPr>
          <p:nvPr>
            <p:ph type="body" sz="quarter" idx="35"/>
          </p:nvPr>
        </p:nvSpPr>
        <p:spPr/>
        <p:txBody>
          <a:bodyPr/>
          <a:lstStyle/>
          <a:p>
            <a:endParaRPr lang="en-GB" dirty="0"/>
          </a:p>
        </p:txBody>
      </p:sp>
      <p:sp>
        <p:nvSpPr>
          <p:cNvPr id="5" name="Content Placeholder 4">
            <a:extLst>
              <a:ext uri="{FF2B5EF4-FFF2-40B4-BE49-F238E27FC236}">
                <a16:creationId xmlns:a16="http://schemas.microsoft.com/office/drawing/2014/main" id="{5D1A1456-C38C-4064-B7C3-0E469679829E}"/>
              </a:ext>
            </a:extLst>
          </p:cNvPr>
          <p:cNvSpPr>
            <a:spLocks noGrp="1"/>
          </p:cNvSpPr>
          <p:nvPr>
            <p:ph sz="quarter" idx="19"/>
          </p:nvPr>
        </p:nvSpPr>
        <p:spPr/>
        <p:txBody>
          <a:bodyPr/>
          <a:lstStyle/>
          <a:p>
            <a:pPr marL="0" indent="0">
              <a:buNone/>
            </a:pPr>
            <a:r>
              <a:rPr lang="nb-NO" b="1" dirty="0"/>
              <a:t>Oppdatering av </a:t>
            </a:r>
            <a:r>
              <a:rPr lang="nb-NO" b="1" dirty="0" err="1"/>
              <a:t>NKKs</a:t>
            </a:r>
            <a:r>
              <a:rPr lang="nb-NO" b="1" dirty="0"/>
              <a:t> bruksprøveprogram</a:t>
            </a:r>
          </a:p>
          <a:p>
            <a:pPr marL="0" indent="0">
              <a:buNone/>
            </a:pPr>
            <a:r>
              <a:rPr lang="nb-NO" dirty="0"/>
              <a:t>FK bruks har nå sortert og vurdert mottatte tilbakemeldinger fra hundeklubbene og etablert et forslag til regelverksjusteringer. Disse vil bli presentert i dagens møte og deretter oversendt NKK for formell høring.</a:t>
            </a:r>
          </a:p>
          <a:p>
            <a:pPr marL="0" indent="0">
              <a:buNone/>
            </a:pPr>
            <a:endParaRPr lang="nb-NO" b="1" dirty="0"/>
          </a:p>
          <a:p>
            <a:pPr marL="0" indent="0">
              <a:buNone/>
            </a:pPr>
            <a:endParaRPr lang="nb-NO" b="1" dirty="0"/>
          </a:p>
          <a:p>
            <a:pPr marL="0" indent="0">
              <a:buNone/>
            </a:pPr>
            <a:r>
              <a:rPr lang="nb-NO" b="1" dirty="0"/>
              <a:t>Aktivitetsnivå/kompetanse for dommere:</a:t>
            </a:r>
          </a:p>
          <a:p>
            <a:pPr marL="0" indent="0">
              <a:buNone/>
            </a:pPr>
            <a:r>
              <a:rPr lang="nb-NO" dirty="0"/>
              <a:t>FK bruks har etablert en oversikt over aktivitetsnivå for dommere (som dømmer etter </a:t>
            </a:r>
            <a:r>
              <a:rPr lang="nb-NO" dirty="0" err="1"/>
              <a:t>NKKs</a:t>
            </a:r>
            <a:r>
              <a:rPr lang="nb-NO" dirty="0"/>
              <a:t> bruksprøveprogram). Det er utformet brev til NKK (via NBF) som flagger problemstilling med inaktive dommere og vi avventer </a:t>
            </a:r>
            <a:r>
              <a:rPr lang="nb-NO" dirty="0" err="1"/>
              <a:t>NKKs</a:t>
            </a:r>
            <a:r>
              <a:rPr lang="nb-NO" dirty="0"/>
              <a:t> tilbakemelding om videre håndtering av denne situasjonen. </a:t>
            </a:r>
          </a:p>
          <a:p>
            <a:pPr marL="0" indent="0">
              <a:buNone/>
            </a:pPr>
            <a:endParaRPr lang="nb-NO" b="1" dirty="0"/>
          </a:p>
          <a:p>
            <a:pPr marL="0" indent="0">
              <a:buNone/>
            </a:pPr>
            <a:endParaRPr lang="nb-NO" b="1" dirty="0"/>
          </a:p>
          <a:p>
            <a:pPr marL="0" indent="0">
              <a:buNone/>
            </a:pPr>
            <a:r>
              <a:rPr lang="nb-NO" b="1" dirty="0"/>
              <a:t>Regler for Kåringsprøver </a:t>
            </a:r>
          </a:p>
          <a:p>
            <a:pPr marL="0" indent="0">
              <a:buNone/>
            </a:pPr>
            <a:r>
              <a:rPr lang="nb-NO" dirty="0" err="1"/>
              <a:t>NKKs</a:t>
            </a:r>
            <a:r>
              <a:rPr lang="nb-NO" dirty="0"/>
              <a:t> prøveregler angir at regelverket er gyldig til 31.12.19. Dette er noe misvisende ettersom avklaring med NKK viser at regelverket er låst frem til denne dato. Det er ikke kommet frem behov for oppdatering av dette regelverket og følgelig er dette arbeidet satt på hold.</a:t>
            </a:r>
          </a:p>
          <a:p>
            <a:pPr marL="0" indent="0">
              <a:buNone/>
            </a:pPr>
            <a:endParaRPr lang="nb-NO" b="1" dirty="0"/>
          </a:p>
          <a:p>
            <a:endParaRPr lang="en-GB" dirty="0"/>
          </a:p>
        </p:txBody>
      </p:sp>
      <p:sp>
        <p:nvSpPr>
          <p:cNvPr id="6" name="Footer Placeholder 5">
            <a:extLst>
              <a:ext uri="{FF2B5EF4-FFF2-40B4-BE49-F238E27FC236}">
                <a16:creationId xmlns:a16="http://schemas.microsoft.com/office/drawing/2014/main" id="{7858C418-0715-4F4A-9885-5BB7BD9B7215}"/>
              </a:ext>
            </a:extLst>
          </p:cNvPr>
          <p:cNvSpPr>
            <a:spLocks noGrp="1"/>
          </p:cNvSpPr>
          <p:nvPr>
            <p:ph type="ftr" sz="quarter" idx="36"/>
          </p:nvPr>
        </p:nvSpPr>
        <p:spPr/>
        <p:txBody>
          <a:bodyPr/>
          <a:lstStyle/>
          <a:p>
            <a:endParaRPr lang="en-GB" dirty="0"/>
          </a:p>
        </p:txBody>
      </p:sp>
      <p:sp>
        <p:nvSpPr>
          <p:cNvPr id="7" name="Slide Number Placeholder 6">
            <a:extLst>
              <a:ext uri="{FF2B5EF4-FFF2-40B4-BE49-F238E27FC236}">
                <a16:creationId xmlns:a16="http://schemas.microsoft.com/office/drawing/2014/main" id="{77787847-0C51-4A17-AF40-E30B4B2BBAF8}"/>
              </a:ext>
            </a:extLst>
          </p:cNvPr>
          <p:cNvSpPr>
            <a:spLocks noGrp="1"/>
          </p:cNvSpPr>
          <p:nvPr>
            <p:ph type="sldNum" sz="quarter" idx="37"/>
          </p:nvPr>
        </p:nvSpPr>
        <p:spPr/>
        <p:txBody>
          <a:bodyPr/>
          <a:lstStyle/>
          <a:p>
            <a:fld id="{254E29BD-1A5B-4EDF-861A-2F01CF8A9A78}" type="slidenum">
              <a:rPr lang="en-GB" smtClean="0"/>
              <a:pPr/>
              <a:t>3</a:t>
            </a:fld>
            <a:endParaRPr lang="en-GB" dirty="0"/>
          </a:p>
        </p:txBody>
      </p:sp>
    </p:spTree>
    <p:extLst>
      <p:ext uri="{BB962C8B-B14F-4D97-AF65-F5344CB8AC3E}">
        <p14:creationId xmlns:p14="http://schemas.microsoft.com/office/powerpoint/2010/main" val="33906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LYDIGHETSØVELSER - KLASSE 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6: Fellesdekk </a:t>
            </a:r>
            <a:r>
              <a:rPr lang="nb-NO"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2 </a:t>
            </a:r>
            <a:r>
              <a:rPr lang="nb-NO" sz="1800" dirty="0">
                <a:effectLst/>
                <a:latin typeface="Calibri" panose="020F0502020204030204" pitchFamily="34" charset="0"/>
                <a:ea typeface="Calibri" panose="020F0502020204030204" pitchFamily="34" charset="0"/>
                <a:cs typeface="Calibri" panose="020F0502020204030204" pitchFamily="34" charset="0"/>
              </a:rPr>
              <a:t>minutter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Her er endringen at man reduserer liggetid fra 3 til 2 minutter</a:t>
            </a:r>
          </a:p>
          <a:p>
            <a:pPr marL="0" indent="0">
              <a:lnSpc>
                <a:spcPct val="107000"/>
              </a:lnSpc>
              <a:spcAft>
                <a:spcPts val="800"/>
              </a:spcAft>
              <a:buNone/>
            </a:pPr>
            <a:endParaRPr lang="nb-NO"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190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LYDIGHETSØVELSER - KLASSE 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2: Gå foran i line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Stå momentet i hver ende av øvelsen fjernes og erstattes med direkte innkalling.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Utførelse</a:t>
            </a:r>
            <a:r>
              <a:rPr lang="nb-NO" sz="1800" i="1"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«Øvelsen starter med hunden i utgangsstilling. På ordre starter ekvipasjen </a:t>
            </a:r>
            <a:r>
              <a:rPr lang="nb-NO" sz="1800" i="1" dirty="0" err="1">
                <a:effectLst/>
                <a:latin typeface="Calibri" panose="020F0502020204030204" pitchFamily="34" charset="0"/>
                <a:ea typeface="Calibri" panose="020F0502020204030204" pitchFamily="34" charset="0"/>
                <a:cs typeface="Calibri" panose="020F0502020204030204" pitchFamily="34" charset="0"/>
              </a:rPr>
              <a:t>lineføring</a:t>
            </a:r>
            <a:r>
              <a:rPr lang="nb-NO" sz="1800" i="1" dirty="0">
                <a:effectLst/>
                <a:latin typeface="Calibri" panose="020F0502020204030204" pitchFamily="34" charset="0"/>
                <a:ea typeface="Calibri" panose="020F0502020204030204" pitchFamily="34" charset="0"/>
                <a:cs typeface="Calibri" panose="020F0502020204030204" pitchFamily="34" charset="0"/>
              </a:rPr>
              <a:t>. Hunden skal føres i fritt hengende line. Etter ca. 10 meter marsj, og på ordre eller anvist plass, kommanderes hunden til å gå foran føreren i linens lengde i ca. 30 meter. </a:t>
            </a: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På ordre kommanderer føreren hunden «på plass», gjør helt om og øvelsen gjentas i motsatt retning</a:t>
            </a:r>
            <a:r>
              <a:rPr lang="nb-NO" sz="1800" i="1" dirty="0">
                <a:effectLst/>
                <a:latin typeface="Calibri" panose="020F0502020204030204" pitchFamily="34" charset="0"/>
                <a:ea typeface="Calibri" panose="020F0502020204030204" pitchFamily="34" charset="0"/>
                <a:cs typeface="Calibri" panose="020F0502020204030204" pitchFamily="34" charset="0"/>
              </a:rPr>
              <a:t>. Øvelsen avsluttes med helt om og holdt.»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859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LYDIGHETSØVELSER - KLASSE 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8: Fellesdekk </a:t>
            </a:r>
            <a:r>
              <a:rPr lang="nb-NO"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4 </a:t>
            </a:r>
            <a:r>
              <a:rPr lang="nb-NO" sz="1800" dirty="0">
                <a:effectLst/>
                <a:latin typeface="Calibri" panose="020F0502020204030204" pitchFamily="34" charset="0"/>
                <a:ea typeface="Calibri" panose="020F0502020204030204" pitchFamily="34" charset="0"/>
                <a:cs typeface="Calibri" panose="020F0502020204030204" pitchFamily="34" charset="0"/>
              </a:rPr>
              <a:t>minutter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Her er endringen at man reduserer liggetid fra 5 til 4 minutter</a:t>
            </a:r>
          </a:p>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976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LYDIGHETSØVELSER - KLASSE B</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3: </a:t>
            </a:r>
            <a:r>
              <a:rPr lang="nb-NO" sz="1800" dirty="0" err="1">
                <a:effectLst/>
                <a:latin typeface="Calibri" panose="020F0502020204030204" pitchFamily="34" charset="0"/>
                <a:ea typeface="Calibri" panose="020F0502020204030204" pitchFamily="34" charset="0"/>
                <a:cs typeface="Calibri" panose="020F0502020204030204" pitchFamily="34" charset="0"/>
              </a:rPr>
              <a:t>Fremadsending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Her er endringen at øvelsen kun utføres en vei og avsluttes med helt om og holdt.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6: Apportering av </a:t>
            </a:r>
            <a:r>
              <a:rPr lang="nb-NO"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metallapport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Her er endringen at tungapport skiftes ut med metallapport og dermed også at apport kastes 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300"/>
              </a:spcBef>
              <a:spcAft>
                <a:spcPts val="800"/>
              </a:spcAft>
              <a:buClr>
                <a:srgbClr val="0000A1"/>
              </a:buClr>
              <a:buSzPct val="100000"/>
              <a:buFont typeface="Wingdings" pitchFamily="2" charset="2"/>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10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LYDIGHETSØVELSER - KLASSE B</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Øvelse 8: Fellesdekk 5 minutter med </a:t>
            </a:r>
            <a:r>
              <a:rPr lang="nb-NO"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synlig</a:t>
            </a:r>
            <a:r>
              <a:rPr lang="nb-NO" sz="1800" dirty="0">
                <a:effectLst/>
                <a:latin typeface="Calibri" panose="020F0502020204030204" pitchFamily="34" charset="0"/>
                <a:ea typeface="Calibri" panose="020F0502020204030204" pitchFamily="34" charset="0"/>
                <a:cs typeface="Calibri" panose="020F0502020204030204" pitchFamily="34" charset="0"/>
              </a:rPr>
              <a:t> fører og skudd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Her er endringen at man går fra skjult til synlig fører. Skytter skal ikke bytte plass, men holde en fast avstand på 50m fra hundene. Bedømmelse av tjuvstart strammes inn og karakter senkes fra 9 til 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Utførelse: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b-NO" sz="1800" i="1" dirty="0">
                <a:effectLst/>
                <a:latin typeface="Calibri" panose="020F0502020204030204" pitchFamily="34" charset="0"/>
                <a:ea typeface="Calibri" panose="020F0502020204030204" pitchFamily="34" charset="0"/>
              </a:rPr>
              <a:t>«</a:t>
            </a:r>
            <a:r>
              <a:rPr lang="nb-NO" sz="1800" i="1" dirty="0">
                <a:solidFill>
                  <a:srgbClr val="4472C4"/>
                </a:solidFill>
                <a:effectLst/>
                <a:latin typeface="Calibri" panose="020F0502020204030204" pitchFamily="34" charset="0"/>
                <a:ea typeface="Calibri" panose="020F0502020204030204" pitchFamily="34" charset="0"/>
              </a:rPr>
              <a:t>På ordre kommanderer førerne hundene til å bli, og samlet forlater de hundene. På ordre, etter </a:t>
            </a:r>
            <a:r>
              <a:rPr lang="nb-NO" sz="1800" i="1" dirty="0" err="1">
                <a:solidFill>
                  <a:srgbClr val="4472C4"/>
                </a:solidFill>
                <a:effectLst/>
                <a:latin typeface="Calibri" panose="020F0502020204030204" pitchFamily="34" charset="0"/>
                <a:ea typeface="Calibri" panose="020F0502020204030204" pitchFamily="34" charset="0"/>
              </a:rPr>
              <a:t>ca</a:t>
            </a:r>
            <a:r>
              <a:rPr lang="nb-NO" sz="1800" i="1" dirty="0">
                <a:solidFill>
                  <a:srgbClr val="4472C4"/>
                </a:solidFill>
                <a:effectLst/>
                <a:latin typeface="Calibri" panose="020F0502020204030204" pitchFamily="34" charset="0"/>
                <a:ea typeface="Calibri" panose="020F0502020204030204" pitchFamily="34" charset="0"/>
              </a:rPr>
              <a:t> 50 meter, stanser førerne og vender seg mot hundene.»</a:t>
            </a:r>
          </a:p>
          <a:p>
            <a:pPr marL="0" indent="0">
              <a:buNone/>
            </a:pPr>
            <a:endParaRPr lang="nb-NO" sz="1800" i="1"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Bedømmelse:</a:t>
            </a:r>
          </a:p>
          <a:p>
            <a:pPr marL="0" marR="0" lvl="0" indent="0" algn="l" defTabSz="914400" rtl="0" eaLnBrk="1" fontAlgn="auto" latinLnBrk="0" hangingPunct="1">
              <a:lnSpc>
                <a:spcPct val="107000"/>
              </a:lnSpc>
              <a:spcBef>
                <a:spcPts val="300"/>
              </a:spcBef>
              <a:spcAft>
                <a:spcPts val="800"/>
              </a:spcAft>
              <a:buClr>
                <a:srgbClr val="0000A1"/>
              </a:buClr>
              <a:buSzPct val="100000"/>
              <a:buFont typeface="Wingdings" pitchFamily="2" charset="2"/>
              <a:buNone/>
              <a:tabLst/>
              <a:defRPr/>
            </a:pPr>
            <a:r>
              <a:rPr kumimoji="0" lang="nb-NO" sz="16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«Hund som legger seg før kommando er gitt, skal ikke tildeles høyere karakter enn </a:t>
            </a:r>
            <a:r>
              <a:rPr kumimoji="0" lang="nb-NO" sz="16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rPr>
              <a:t>7.» </a:t>
            </a:r>
            <a:endParaRPr kumimoji="0" lang="en-GB" sz="16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497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5. SPESIALØVELSER</a:t>
            </a:r>
          </a:p>
          <a:p>
            <a:pPr marL="0" indent="0">
              <a:lnSpc>
                <a:spcPct val="107000"/>
              </a:lnSpc>
              <a:spcAft>
                <a:spcPts val="800"/>
              </a:spcAft>
              <a:buNone/>
            </a:pPr>
            <a:r>
              <a:rPr kumimoji="0" lang="nb-NO"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GENERELLE BESTEMMELSER FOR SPOR.</a:t>
            </a:r>
          </a:p>
          <a:p>
            <a:pPr marL="0" indent="0">
              <a:lnSpc>
                <a:spcPct val="107000"/>
              </a:lnSpc>
              <a:spcAft>
                <a:spcPts val="800"/>
              </a:spcAft>
              <a:buNone/>
            </a:pPr>
            <a:r>
              <a:rPr kumimoji="0" lang="nb-NO" sz="1800" b="1"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Søkstid</a:t>
            </a:r>
            <a:r>
              <a:rPr kumimoji="0" lang="nb-NO" sz="18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i B- og A-spor økes med 5 min.</a:t>
            </a:r>
          </a:p>
          <a:p>
            <a:pPr marL="0" indent="0">
              <a:lnSpc>
                <a:spcPct val="107000"/>
              </a:lnSpc>
              <a:spcAft>
                <a:spcPts val="800"/>
              </a:spcAft>
              <a:buNone/>
            </a:pPr>
            <a:r>
              <a:rPr kumimoji="0" lang="nb-NO"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Oversikt over lengder, gjenstander, alder og </a:t>
            </a:r>
            <a:r>
              <a:rPr kumimoji="0" lang="nb-NO" sz="1800" i="1"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søkstid</a:t>
            </a:r>
            <a:endParaRPr kumimoji="0" lang="nb-NO" sz="1800"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kumimoji="0" lang="en-GB" sz="18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4F6E7FE-325A-44DD-BAE4-FE1BB5ED26CD}"/>
              </a:ext>
            </a:extLst>
          </p:cNvPr>
          <p:cNvGraphicFramePr>
            <a:graphicFrameLocks noGrp="1"/>
          </p:cNvGraphicFramePr>
          <p:nvPr>
            <p:extLst>
              <p:ext uri="{D42A27DB-BD31-4B8C-83A1-F6EECF244321}">
                <p14:modId xmlns:p14="http://schemas.microsoft.com/office/powerpoint/2010/main" val="707538323"/>
              </p:ext>
            </p:extLst>
          </p:nvPr>
        </p:nvGraphicFramePr>
        <p:xfrm>
          <a:off x="2207283" y="3429000"/>
          <a:ext cx="7776863" cy="2520281"/>
        </p:xfrm>
        <a:graphic>
          <a:graphicData uri="http://schemas.openxmlformats.org/drawingml/2006/table">
            <a:tbl>
              <a:tblPr firstRow="1" firstCol="1" lastRow="1" lastCol="1" bandRow="1" bandCol="1"/>
              <a:tblGrid>
                <a:gridCol w="1144478">
                  <a:extLst>
                    <a:ext uri="{9D8B030D-6E8A-4147-A177-3AD203B41FA5}">
                      <a16:colId xmlns:a16="http://schemas.microsoft.com/office/drawing/2014/main" val="2581837763"/>
                    </a:ext>
                  </a:extLst>
                </a:gridCol>
                <a:gridCol w="1813618">
                  <a:extLst>
                    <a:ext uri="{9D8B030D-6E8A-4147-A177-3AD203B41FA5}">
                      <a16:colId xmlns:a16="http://schemas.microsoft.com/office/drawing/2014/main" val="237761997"/>
                    </a:ext>
                  </a:extLst>
                </a:gridCol>
                <a:gridCol w="1718710">
                  <a:extLst>
                    <a:ext uri="{9D8B030D-6E8A-4147-A177-3AD203B41FA5}">
                      <a16:colId xmlns:a16="http://schemas.microsoft.com/office/drawing/2014/main" val="3564748117"/>
                    </a:ext>
                  </a:extLst>
                </a:gridCol>
                <a:gridCol w="1440366">
                  <a:extLst>
                    <a:ext uri="{9D8B030D-6E8A-4147-A177-3AD203B41FA5}">
                      <a16:colId xmlns:a16="http://schemas.microsoft.com/office/drawing/2014/main" val="2986605582"/>
                    </a:ext>
                  </a:extLst>
                </a:gridCol>
                <a:gridCol w="1659691">
                  <a:extLst>
                    <a:ext uri="{9D8B030D-6E8A-4147-A177-3AD203B41FA5}">
                      <a16:colId xmlns:a16="http://schemas.microsoft.com/office/drawing/2014/main" val="1196341573"/>
                    </a:ext>
                  </a:extLst>
                </a:gridCol>
              </a:tblGrid>
              <a:tr h="498096">
                <a:tc>
                  <a:txBody>
                    <a:bodyPr/>
                    <a:lstStyle/>
                    <a:p>
                      <a:pPr marL="77470">
                        <a:lnSpc>
                          <a:spcPts val="1365"/>
                        </a:lnSpc>
                        <a:spcBef>
                          <a:spcPts val="140"/>
                        </a:spcBef>
                        <a:spcAft>
                          <a:spcPts val="0"/>
                        </a:spcAft>
                      </a:pPr>
                      <a:r>
                        <a:rPr lang="en-GB"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Klasse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000000"/>
                    </a:solidFill>
                  </a:tcPr>
                </a:tc>
                <a:tc>
                  <a:txBody>
                    <a:bodyPr/>
                    <a:lstStyle/>
                    <a:p>
                      <a:pPr marL="339725">
                        <a:lnSpc>
                          <a:spcPts val="1365"/>
                        </a:lnSpc>
                        <a:spcBef>
                          <a:spcPts val="140"/>
                        </a:spcBef>
                        <a:spcAft>
                          <a:spcPts val="0"/>
                        </a:spcAft>
                      </a:pPr>
                      <a:r>
                        <a:rPr lang="en-GB"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Sporlengde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000000"/>
                    </a:solidFill>
                  </a:tcPr>
                </a:tc>
                <a:tc>
                  <a:txBody>
                    <a:bodyPr/>
                    <a:lstStyle/>
                    <a:p>
                      <a:pPr marL="401320">
                        <a:lnSpc>
                          <a:spcPts val="1365"/>
                        </a:lnSpc>
                        <a:spcBef>
                          <a:spcPts val="140"/>
                        </a:spcBef>
                        <a:spcAft>
                          <a:spcPts val="0"/>
                        </a:spcAft>
                      </a:pPr>
                      <a:r>
                        <a:rPr lang="en-GB"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Gjenstander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000000"/>
                    </a:solidFill>
                  </a:tcPr>
                </a:tc>
                <a:tc>
                  <a:txBody>
                    <a:bodyPr/>
                    <a:lstStyle/>
                    <a:p>
                      <a:pPr marL="203200">
                        <a:lnSpc>
                          <a:spcPts val="1365"/>
                        </a:lnSpc>
                        <a:spcBef>
                          <a:spcPts val="140"/>
                        </a:spcBef>
                        <a:spcAft>
                          <a:spcPts val="0"/>
                        </a:spcAft>
                      </a:pPr>
                      <a:r>
                        <a:rPr lang="en-GB"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Sporalder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000000"/>
                    </a:solidFill>
                  </a:tcPr>
                </a:tc>
                <a:tc>
                  <a:txBody>
                    <a:bodyPr/>
                    <a:lstStyle/>
                    <a:p>
                      <a:pPr marL="225425" algn="ctr">
                        <a:lnSpc>
                          <a:spcPts val="1365"/>
                        </a:lnSpc>
                        <a:spcBef>
                          <a:spcPts val="140"/>
                        </a:spcBef>
                        <a:spcAft>
                          <a:spcPts val="0"/>
                        </a:spcAft>
                      </a:pPr>
                      <a:r>
                        <a:rPr lang="en-GB"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Søkstid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000000"/>
                    </a:solidFill>
                  </a:tcPr>
                </a:tc>
                <a:extLst>
                  <a:ext uri="{0D108BD9-81ED-4DB2-BD59-A6C34878D82A}">
                    <a16:rowId xmlns:a16="http://schemas.microsoft.com/office/drawing/2014/main" val="927294051"/>
                  </a:ext>
                </a:extLst>
              </a:tr>
              <a:tr h="527897">
                <a:tc>
                  <a:txBody>
                    <a:bodyPr/>
                    <a:lstStyle/>
                    <a:p>
                      <a:pPr marL="67945">
                        <a:lnSpc>
                          <a:spcPts val="1460"/>
                        </a:lnSpc>
                      </a:pPr>
                      <a:r>
                        <a:rPr lang="en-GB" sz="1800">
                          <a:effectLst/>
                          <a:latin typeface="Calibri" panose="020F0502020204030204" pitchFamily="34" charset="0"/>
                          <a:ea typeface="Calibri" panose="020F0502020204030204" pitchFamily="34" charset="0"/>
                          <a:cs typeface="Calibri" panose="020F0502020204030204" pitchFamily="34" charset="0"/>
                        </a:rPr>
                        <a:t>Klasse 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marL="339725">
                        <a:lnSpc>
                          <a:spcPts val="1460"/>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300</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878205">
                        <a:lnSpc>
                          <a:spcPts val="1460"/>
                        </a:lnSpc>
                      </a:pPr>
                      <a:r>
                        <a:rPr lang="en-GB" sz="1800">
                          <a:effectLst/>
                          <a:latin typeface="Calibri" panose="020F0502020204030204" pitchFamily="34" charset="0"/>
                          <a:ea typeface="Calibri" panose="020F0502020204030204" pitchFamily="34"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203200">
                        <a:lnSpc>
                          <a:spcPts val="1460"/>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10">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30 min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225425" algn="ctr">
                        <a:lnSpc>
                          <a:spcPts val="1460"/>
                        </a:lnSpc>
                      </a:pPr>
                      <a:r>
                        <a:rPr lang="en-GB" sz="1800" dirty="0">
                          <a:effectLst/>
                          <a:latin typeface="Calibri" panose="020F0502020204030204" pitchFamily="34" charset="0"/>
                          <a:ea typeface="Calibri" panose="020F0502020204030204" pitchFamily="34" charset="0"/>
                          <a:cs typeface="Calibri" panose="020F0502020204030204" pitchFamily="34" charset="0"/>
                        </a:rPr>
                        <a:t>15</a:t>
                      </a:r>
                      <a:r>
                        <a:rPr lang="en-GB" sz="1800" spc="-5"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min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9225053"/>
                  </a:ext>
                </a:extLst>
              </a:tr>
              <a:tr h="498096">
                <a:tc>
                  <a:txBody>
                    <a:bodyPr/>
                    <a:lstStyle/>
                    <a:p>
                      <a:pPr marL="67945">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Klasse C</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marL="339725">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600</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878205">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203200">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60 min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225425" algn="ctr">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20 min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498282"/>
                  </a:ext>
                </a:extLst>
              </a:tr>
              <a:tr h="498096">
                <a:tc>
                  <a:txBody>
                    <a:bodyPr/>
                    <a:lstStyle/>
                    <a:p>
                      <a:pPr marL="67945">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Klasse 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marL="339725">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1200</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878205">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203200">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90 min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225425" algn="ctr">
                        <a:lnSpc>
                          <a:spcPts val="1355"/>
                        </a:lnSpc>
                      </a:pPr>
                      <a:r>
                        <a:rPr lang="en-GB" sz="1800">
                          <a:solidFill>
                            <a:srgbClr val="4472C4"/>
                          </a:solidFill>
                          <a:effectLst/>
                          <a:latin typeface="Calibri" panose="020F0502020204030204" pitchFamily="34" charset="0"/>
                          <a:ea typeface="Calibri" panose="020F0502020204030204" pitchFamily="34" charset="0"/>
                          <a:cs typeface="Calibri" panose="020F0502020204030204" pitchFamily="34" charset="0"/>
                        </a:rPr>
                        <a:t>35</a:t>
                      </a:r>
                      <a:r>
                        <a:rPr lang="en-GB" sz="1800" spc="-5">
                          <a:solidFill>
                            <a:srgbClr val="4472C4"/>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4472C4"/>
                          </a:solidFill>
                          <a:effectLst/>
                          <a:latin typeface="Calibri" panose="020F0502020204030204" pitchFamily="34" charset="0"/>
                          <a:ea typeface="Calibri" panose="020F0502020204030204" pitchFamily="34" charset="0"/>
                          <a:cs typeface="Calibri" panose="020F0502020204030204" pitchFamily="34" charset="0"/>
                        </a:rPr>
                        <a:t>min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4904642"/>
                  </a:ext>
                </a:extLst>
              </a:tr>
              <a:tr h="498096">
                <a:tc>
                  <a:txBody>
                    <a:bodyPr/>
                    <a:lstStyle/>
                    <a:p>
                      <a:pPr marL="67945">
                        <a:lnSpc>
                          <a:spcPts val="1265"/>
                        </a:lnSpc>
                      </a:pPr>
                      <a:r>
                        <a:rPr lang="en-GB" sz="1800">
                          <a:effectLst/>
                          <a:latin typeface="Calibri" panose="020F0502020204030204" pitchFamily="34" charset="0"/>
                          <a:ea typeface="Calibri" panose="020F0502020204030204" pitchFamily="34" charset="0"/>
                          <a:cs typeface="Calibri" panose="020F0502020204030204" pitchFamily="34" charset="0"/>
                        </a:rPr>
                        <a:t>Klasse 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339725">
                        <a:lnSpc>
                          <a:spcPts val="1265"/>
                        </a:lnSpc>
                      </a:pPr>
                      <a:r>
                        <a:rPr lang="en-GB" sz="1800">
                          <a:effectLst/>
                          <a:latin typeface="Calibri" panose="020F0502020204030204" pitchFamily="34" charset="0"/>
                          <a:ea typeface="Calibri" panose="020F0502020204030204" pitchFamily="34" charset="0"/>
                          <a:cs typeface="Calibri" panose="020F0502020204030204" pitchFamily="34" charset="0"/>
                        </a:rPr>
                        <a:t>Ca.</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1500</a:t>
                      </a:r>
                      <a:r>
                        <a:rPr lang="en-GB" sz="1800" spc="-5">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878205">
                        <a:lnSpc>
                          <a:spcPts val="1265"/>
                        </a:lnSpc>
                      </a:pPr>
                      <a:r>
                        <a:rPr lang="en-GB" sz="1800">
                          <a:effectLst/>
                          <a:latin typeface="Calibri" panose="020F0502020204030204" pitchFamily="34" charset="0"/>
                          <a:ea typeface="Calibri" panose="020F0502020204030204" pitchFamily="34" charset="0"/>
                          <a:cs typeface="Calibri" panose="020F0502020204030204" pitchFamily="34" charset="0"/>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203200">
                        <a:lnSpc>
                          <a:spcPts val="1355"/>
                        </a:lnSpc>
                      </a:pPr>
                      <a:r>
                        <a:rPr lang="en-GB" sz="1800">
                          <a:effectLst/>
                          <a:latin typeface="Calibri" panose="020F0502020204030204" pitchFamily="34" charset="0"/>
                          <a:ea typeface="Calibri" panose="020F0502020204030204" pitchFamily="34" charset="0"/>
                          <a:cs typeface="Calibri" panose="020F0502020204030204" pitchFamily="34" charset="0"/>
                        </a:rPr>
                        <a:t>Ca. 120 min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225425" algn="ctr">
                        <a:lnSpc>
                          <a:spcPts val="1355"/>
                        </a:lnSpc>
                      </a:pPr>
                      <a:r>
                        <a:rPr lang="en-GB"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40 min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539802"/>
                  </a:ext>
                </a:extLst>
              </a:tr>
            </a:tbl>
          </a:graphicData>
        </a:graphic>
      </p:graphicFrame>
    </p:spTree>
    <p:extLst>
      <p:ext uri="{BB962C8B-B14F-4D97-AF65-F5344CB8AC3E}">
        <p14:creationId xmlns:p14="http://schemas.microsoft.com/office/powerpoint/2010/main" val="3803145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u="sng" dirty="0">
                <a:effectLst/>
                <a:latin typeface="Calibri" panose="020F0502020204030204" pitchFamily="34" charset="0"/>
                <a:ea typeface="Calibri" panose="020F0502020204030204" pitchFamily="34" charset="0"/>
                <a:cs typeface="Calibri" panose="020F0502020204030204" pitchFamily="34" charset="0"/>
              </a:rPr>
              <a:t>5. SPESIALØVELSER</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GENERELLE BESTEMMELSER FOR RUNDERING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Rundering tillater bruk av munnkurv ved halsmelding.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Utførelse: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«…..Hunden skal, enten ved </a:t>
            </a:r>
            <a:r>
              <a:rPr lang="nb-NO" sz="1800" i="1" dirty="0" err="1">
                <a:effectLst/>
                <a:latin typeface="Calibri" panose="020F0502020204030204" pitchFamily="34" charset="0"/>
                <a:ea typeface="Calibri" panose="020F0502020204030204" pitchFamily="34" charset="0"/>
                <a:cs typeface="Calibri" panose="020F0502020204030204" pitchFamily="34" charset="0"/>
              </a:rPr>
              <a:t>bringkobbel</a:t>
            </a:r>
            <a:r>
              <a:rPr lang="nb-NO" sz="1800" i="1" dirty="0">
                <a:effectLst/>
                <a:latin typeface="Calibri" panose="020F0502020204030204" pitchFamily="34" charset="0"/>
                <a:ea typeface="Calibri" panose="020F0502020204030204" pitchFamily="34" charset="0"/>
                <a:cs typeface="Calibri" panose="020F0502020204030204" pitchFamily="34" charset="0"/>
              </a:rPr>
              <a:t> eller halsing, melde til føreren at den har funnet en figurant. Bruker hunden halsing, skal hunden bli i figurantens umiddelbare nærhet til føreren kommer til. Det er ikke selve halsen som skal bedømmes, men den skal være veiledende for fører, dvs. at føreren uten vansker skal kunne lokalisere hund og figurant. </a:t>
            </a: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Ved bruk av halsmelding er munnkurv tillatt. </a:t>
            </a:r>
            <a:r>
              <a:rPr lang="nb-NO" sz="1800" i="1" dirty="0">
                <a:effectLst/>
                <a:latin typeface="Calibri" panose="020F0502020204030204" pitchFamily="34" charset="0"/>
                <a:ea typeface="Calibri" panose="020F0502020204030204" pitchFamily="34" charset="0"/>
                <a:cs typeface="Calibri" panose="020F0502020204030204" pitchFamily="34" charset="0"/>
              </a:rPr>
              <a:t>Dersom </a:t>
            </a:r>
            <a:r>
              <a:rPr lang="nb-NO" sz="1800" i="1" dirty="0" err="1">
                <a:effectLst/>
                <a:latin typeface="Calibri" panose="020F0502020204030204" pitchFamily="34" charset="0"/>
                <a:ea typeface="Calibri" panose="020F0502020204030204" pitchFamily="34" charset="0"/>
                <a:cs typeface="Calibri" panose="020F0502020204030204" pitchFamily="34" charset="0"/>
              </a:rPr>
              <a:t>bringkobbel</a:t>
            </a:r>
            <a:r>
              <a:rPr lang="nb-NO" sz="1800" i="1" dirty="0">
                <a:effectLst/>
                <a:latin typeface="Calibri" panose="020F0502020204030204" pitchFamily="34" charset="0"/>
                <a:ea typeface="Calibri" panose="020F0502020204030204" pitchFamily="34" charset="0"/>
                <a:cs typeface="Calibri" panose="020F0502020204030204" pitchFamily="34" charset="0"/>
              </a:rPr>
              <a:t> brukes, skal hunden apportere </a:t>
            </a:r>
            <a:r>
              <a:rPr lang="nb-NO" sz="1800" i="1" dirty="0" err="1">
                <a:effectLst/>
                <a:latin typeface="Calibri" panose="020F0502020204030204" pitchFamily="34" charset="0"/>
                <a:ea typeface="Calibri" panose="020F0502020204030204" pitchFamily="34" charset="0"/>
                <a:cs typeface="Calibri" panose="020F0502020204030204" pitchFamily="34" charset="0"/>
              </a:rPr>
              <a:t>bringkobbelet</a:t>
            </a:r>
            <a:r>
              <a:rPr lang="nb-NO" sz="1800" i="1" dirty="0">
                <a:effectLst/>
                <a:latin typeface="Calibri" panose="020F0502020204030204" pitchFamily="34" charset="0"/>
                <a:ea typeface="Calibri" panose="020F0502020204030204" pitchFamily="34" charset="0"/>
                <a:cs typeface="Calibri" panose="020F0502020204030204" pitchFamily="34" charset="0"/>
              </a:rPr>
              <a:t> til føreren. Føreren kobler så hunden i en ca. 5 meter lang line, og lar hunden på kommando påvise figuranten. Dommeren følger med ut på påvisning….»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kumimoji="0" lang="en-GB" sz="18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663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10.	KOMMENTARER TIL NKKS FELLESBESTEMMELSER.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DELTAKELSE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Ferdselsprøve fjernes som godkjent mentalprøve for å stille i bruksprøver klasse C</a:t>
            </a: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Kravene til mental-test skjerpes inn/presiseres til:</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Bestått K-test,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Bestått funksjonsanalyse (inkludert Forsvarets),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Godkjent politihund.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Gjennomført MH (bestått med skudd).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Bestått Jaktanleggsprøve for Spaniels.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Svensk BPH test (Beteende-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och</a:t>
            </a:r>
            <a:r>
              <a:rPr lang="nb-NO" sz="1800" dirty="0">
                <a:effectLst/>
                <a:latin typeface="Calibri" panose="020F0502020204030204" pitchFamily="34" charset="0"/>
                <a:ea typeface="Calibri" panose="020F0502020204030204" pitchFamily="34" charset="0"/>
                <a:cs typeface="Times New Roman" panose="02020603050405020304" pitchFamily="18" charset="0"/>
              </a:rPr>
              <a:t> personlighetsbeskrivning) - (bestått med skudd).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Godkjent Svensk MT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Mentaltest</a:t>
            </a:r>
            <a:r>
              <a:rPr lang="nb-NO" sz="1800" dirty="0">
                <a:effectLst/>
                <a:latin typeface="Calibri" panose="020F0502020204030204" pitchFamily="34" charset="0"/>
                <a:ea typeface="Calibri" panose="020F0502020204030204" pitchFamily="34" charset="0"/>
                <a:cs typeface="Times New Roman" panose="02020603050405020304" pitchFamily="18" charset="0"/>
              </a:rPr>
              <a:t>). Andre alternativer kan godkjennes etter søknad.</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kumimoji="0" lang="en-GB" sz="18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310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algn="ctr">
              <a:lnSpc>
                <a:spcPct val="107000"/>
              </a:lnSpc>
              <a:spcAft>
                <a:spcPts val="800"/>
              </a:spcAft>
            </a:pPr>
            <a:r>
              <a:rPr lang="nb-NO" sz="2800" b="1" dirty="0">
                <a:effectLst/>
                <a:latin typeface="Calibri" panose="020F0502020204030204" pitchFamily="34" charset="0"/>
                <a:ea typeface="Calibri" panose="020F0502020204030204" pitchFamily="34" charset="0"/>
                <a:cs typeface="Calibri" panose="020F0502020204030204" pitchFamily="34" charset="0"/>
              </a:rPr>
              <a:t>Endringer i “Regelverk for </a:t>
            </a:r>
            <a:r>
              <a:rPr lang="nb-NO" sz="2800" b="1" dirty="0" err="1">
                <a:effectLst/>
                <a:latin typeface="Calibri" panose="020F0502020204030204" pitchFamily="34" charset="0"/>
                <a:ea typeface="Calibri" panose="020F0502020204030204" pitchFamily="34" charset="0"/>
                <a:cs typeface="Calibri" panose="020F0502020204030204" pitchFamily="34" charset="0"/>
              </a:rPr>
              <a:t>brukshundprøver</a:t>
            </a:r>
            <a:r>
              <a:rPr lang="nb-NO" sz="2800" b="1" dirty="0">
                <a:effectLst/>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p:txBody>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12.	MATERIALBESKRIVELSE OG SKISSER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err="1">
                <a:effectLst/>
                <a:latin typeface="Calibri" panose="020F0502020204030204" pitchFamily="34" charset="0"/>
                <a:ea typeface="Calibri" panose="020F0502020204030204" pitchFamily="34" charset="0"/>
                <a:cs typeface="Calibri" panose="020F0502020204030204" pitchFamily="34" charset="0"/>
              </a:rPr>
              <a:t>Iht</a:t>
            </a:r>
            <a:r>
              <a:rPr lang="nb-NO" sz="1800" b="1" dirty="0">
                <a:effectLst/>
                <a:latin typeface="Calibri" panose="020F0502020204030204" pitchFamily="34" charset="0"/>
                <a:ea typeface="Calibri" panose="020F0502020204030204" pitchFamily="34" charset="0"/>
                <a:cs typeface="Calibri" panose="020F0502020204030204" pitchFamily="34" charset="0"/>
              </a:rPr>
              <a:t> nye høyder og kriterier for hopp (</a:t>
            </a:r>
            <a:r>
              <a:rPr lang="nb-NO" sz="1800" b="1" dirty="0" err="1">
                <a:effectLst/>
                <a:latin typeface="Calibri" panose="020F0502020204030204" pitchFamily="34" charset="0"/>
                <a:ea typeface="Calibri" panose="020F0502020204030204" pitchFamily="34" charset="0"/>
                <a:cs typeface="Calibri" panose="020F0502020204030204" pitchFamily="34" charset="0"/>
              </a:rPr>
              <a:t>ref</a:t>
            </a:r>
            <a:r>
              <a:rPr lang="nb-NO" sz="1800" b="1" dirty="0">
                <a:effectLst/>
                <a:latin typeface="Calibri" panose="020F0502020204030204" pitchFamily="34" charset="0"/>
                <a:ea typeface="Calibri" panose="020F0502020204030204" pitchFamily="34" charset="0"/>
                <a:cs typeface="Calibri" panose="020F0502020204030204" pitchFamily="34" charset="0"/>
              </a:rPr>
              <a:t> Kapittel 3 </a:t>
            </a:r>
            <a:r>
              <a:rPr lang="nb-NO" sz="1800" b="1" cap="all" dirty="0">
                <a:effectLst/>
                <a:latin typeface="Calibri" panose="020F0502020204030204" pitchFamily="34" charset="0"/>
                <a:ea typeface="Calibri" panose="020F0502020204030204" pitchFamily="34" charset="0"/>
                <a:cs typeface="Calibri" panose="020F0502020204030204" pitchFamily="34" charset="0"/>
              </a:rPr>
              <a:t>Klasseinndeling), </a:t>
            </a:r>
            <a:r>
              <a:rPr lang="nb-NO" sz="1800" b="1" dirty="0">
                <a:effectLst/>
                <a:latin typeface="Calibri" panose="020F0502020204030204" pitchFamily="34" charset="0"/>
                <a:ea typeface="Calibri" panose="020F0502020204030204" pitchFamily="34" charset="0"/>
                <a:cs typeface="Calibri" panose="020F0502020204030204" pitchFamily="34" charset="0"/>
              </a:rPr>
              <a:t>er materialbeskrivelsen oppdatert.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«Hopphinder alle klasser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Prinsippskisse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Hinderet skal stå fritt på bakken og være så stabilt at det ikke velter ved lett berøring.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nb-NO" sz="1800" i="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8 stk. bord 100 x 20 mm.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nb-NO" sz="1800" i="1" dirty="0">
                <a:effectLst/>
                <a:latin typeface="Calibri" panose="020F0502020204030204" pitchFamily="34" charset="0"/>
                <a:ea typeface="Calibri" panose="020F0502020204030204" pitchFamily="34" charset="0"/>
                <a:cs typeface="Calibri" panose="020F0502020204030204" pitchFamily="34" charset="0"/>
              </a:rPr>
              <a:t>Stativet består av U-profil med 25 mm </a:t>
            </a:r>
            <a:r>
              <a:rPr lang="nb-NO" sz="1800" i="1" dirty="0" err="1">
                <a:effectLst/>
                <a:latin typeface="Calibri" panose="020F0502020204030204" pitchFamily="34" charset="0"/>
                <a:ea typeface="Calibri" panose="020F0502020204030204" pitchFamily="34" charset="0"/>
                <a:cs typeface="Calibri" panose="020F0502020204030204" pitchFamily="34" charset="0"/>
              </a:rPr>
              <a:t>innermål</a:t>
            </a:r>
            <a:r>
              <a:rPr lang="nb-NO" sz="1800" i="1" dirty="0">
                <a:effectLst/>
                <a:latin typeface="Calibri" panose="020F0502020204030204" pitchFamily="34" charset="0"/>
                <a:ea typeface="Calibri" panose="020F0502020204030204" pitchFamily="34" charset="0"/>
                <a:cs typeface="Calibri" panose="020F0502020204030204" pitchFamily="34" charset="0"/>
              </a:rPr>
              <a:t>. </a:t>
            </a:r>
            <a:r>
              <a:rPr lang="nb-NO" sz="18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Hoppets bredde skal være 100 cm</a:t>
            </a:r>
            <a:r>
              <a:rPr lang="nb-NO" sz="1800" i="1"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br>
              <a:rPr lang="nb-NO" sz="1800" i="1" dirty="0">
                <a:effectLst/>
                <a:latin typeface="Calibri" panose="020F0502020204030204" pitchFamily="34" charset="0"/>
                <a:ea typeface="Calibri" panose="020F0502020204030204" pitchFamily="34" charset="0"/>
              </a:rPr>
            </a:br>
            <a:r>
              <a:rPr lang="nb-NO" sz="1800" i="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kumimoji="0" lang="en-GB" sz="1800" i="1" u="none" strike="noStrike" kern="1200" cap="none" spc="0" normalizeH="0" baseline="0" noProof="0" dirty="0">
              <a:ln>
                <a:noFill/>
              </a:ln>
              <a:solidFill>
                <a:srgbClr val="0000A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94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DED6-BD92-444B-8817-7624E0D9B51B}"/>
              </a:ext>
            </a:extLst>
          </p:cNvPr>
          <p:cNvSpPr>
            <a:spLocks noGrp="1"/>
          </p:cNvSpPr>
          <p:nvPr>
            <p:ph type="title"/>
          </p:nvPr>
        </p:nvSpPr>
        <p:spPr/>
        <p:txBody>
          <a:bodyPr/>
          <a:lstStyle/>
          <a:p>
            <a:r>
              <a:rPr lang="en-GB" dirty="0" err="1"/>
              <a:t>Hovedsaker</a:t>
            </a:r>
            <a:endParaRPr lang="en-GB" dirty="0"/>
          </a:p>
        </p:txBody>
      </p:sp>
      <p:sp>
        <p:nvSpPr>
          <p:cNvPr id="3" name="Text Placeholder 2">
            <a:extLst>
              <a:ext uri="{FF2B5EF4-FFF2-40B4-BE49-F238E27FC236}">
                <a16:creationId xmlns:a16="http://schemas.microsoft.com/office/drawing/2014/main" id="{0B289E8A-D98E-4B53-9643-F0BF62484CF5}"/>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D364970E-6A94-45C5-B041-AA4AD8D05A57}"/>
              </a:ext>
            </a:extLst>
          </p:cNvPr>
          <p:cNvSpPr>
            <a:spLocks noGrp="1"/>
          </p:cNvSpPr>
          <p:nvPr>
            <p:ph type="body" sz="quarter" idx="35"/>
          </p:nvPr>
        </p:nvSpPr>
        <p:spPr/>
        <p:txBody>
          <a:bodyPr/>
          <a:lstStyle/>
          <a:p>
            <a:endParaRPr lang="en-GB" dirty="0"/>
          </a:p>
        </p:txBody>
      </p:sp>
      <p:sp>
        <p:nvSpPr>
          <p:cNvPr id="5" name="Content Placeholder 4">
            <a:extLst>
              <a:ext uri="{FF2B5EF4-FFF2-40B4-BE49-F238E27FC236}">
                <a16:creationId xmlns:a16="http://schemas.microsoft.com/office/drawing/2014/main" id="{5D1A1456-C38C-4064-B7C3-0E469679829E}"/>
              </a:ext>
            </a:extLst>
          </p:cNvPr>
          <p:cNvSpPr>
            <a:spLocks noGrp="1"/>
          </p:cNvSpPr>
          <p:nvPr>
            <p:ph sz="quarter" idx="19"/>
          </p:nvPr>
        </p:nvSpPr>
        <p:spPr>
          <a:xfrm>
            <a:off x="515368" y="1524668"/>
            <a:ext cx="3995886" cy="4609075"/>
          </a:xfrm>
        </p:spPr>
        <p:txBody>
          <a:bodyPr/>
          <a:lstStyle/>
          <a:p>
            <a:pPr marL="0" indent="0">
              <a:buNone/>
            </a:pPr>
            <a:r>
              <a:rPr lang="nb-NO" b="1" dirty="0"/>
              <a:t>Dommerkurs og dommerkonferanser</a:t>
            </a:r>
          </a:p>
          <a:p>
            <a:pPr marL="0" indent="0">
              <a:buNone/>
            </a:pPr>
            <a:r>
              <a:rPr lang="nb-NO" dirty="0"/>
              <a:t>Det var i 2021 planlagt dommerkurs og dommersamling. </a:t>
            </a:r>
          </a:p>
          <a:p>
            <a:pPr marL="0" indent="0">
              <a:buNone/>
            </a:pPr>
            <a:r>
              <a:rPr lang="nb-NO" dirty="0"/>
              <a:t>Førstnevnte ble kansellert ettersom det kun var en person som hadde meldt din interesse innen tidsfristen utløp.</a:t>
            </a:r>
          </a:p>
          <a:p>
            <a:pPr marL="0" indent="0">
              <a:buNone/>
            </a:pPr>
            <a:endParaRPr lang="nb-NO" dirty="0"/>
          </a:p>
          <a:p>
            <a:pPr marL="0" indent="0">
              <a:buNone/>
            </a:pPr>
            <a:endParaRPr lang="nb-NO" dirty="0"/>
          </a:p>
          <a:p>
            <a:pPr marL="0" indent="0">
              <a:buNone/>
            </a:pPr>
            <a:r>
              <a:rPr lang="nb-NO" dirty="0"/>
              <a:t>Når det gjelder dommerkonferansen, så er dette en aktivitet som vi utfører på vegne av NKK (tilsvarende dommerkursene). </a:t>
            </a:r>
          </a:p>
          <a:p>
            <a:pPr marL="0" indent="0">
              <a:buNone/>
            </a:pPr>
            <a:r>
              <a:rPr lang="nb-NO" dirty="0"/>
              <a:t>Imidlertid opplevde vi det i år umulig å få hverken praktiske eller økonomiske avklaringer fra NKK til tross for flere forespørsler. Med bakgrunn i dette, ble det også i år besluttet å utsette denne aktiviteten.</a:t>
            </a:r>
          </a:p>
          <a:p>
            <a:pPr marL="0" indent="0">
              <a:buNone/>
            </a:pPr>
            <a:endParaRPr lang="nb-NO" b="1" dirty="0"/>
          </a:p>
          <a:p>
            <a:pPr marL="0" indent="0">
              <a:buNone/>
            </a:pPr>
            <a:endParaRPr lang="en-GB" dirty="0"/>
          </a:p>
        </p:txBody>
      </p:sp>
      <p:sp>
        <p:nvSpPr>
          <p:cNvPr id="6" name="Footer Placeholder 5">
            <a:extLst>
              <a:ext uri="{FF2B5EF4-FFF2-40B4-BE49-F238E27FC236}">
                <a16:creationId xmlns:a16="http://schemas.microsoft.com/office/drawing/2014/main" id="{7858C418-0715-4F4A-9885-5BB7BD9B7215}"/>
              </a:ext>
            </a:extLst>
          </p:cNvPr>
          <p:cNvSpPr>
            <a:spLocks noGrp="1"/>
          </p:cNvSpPr>
          <p:nvPr>
            <p:ph type="ftr" sz="quarter" idx="36"/>
          </p:nvPr>
        </p:nvSpPr>
        <p:spPr/>
        <p:txBody>
          <a:bodyPr/>
          <a:lstStyle/>
          <a:p>
            <a:endParaRPr lang="en-GB" dirty="0"/>
          </a:p>
        </p:txBody>
      </p:sp>
      <p:sp>
        <p:nvSpPr>
          <p:cNvPr id="7" name="Slide Number Placeholder 6">
            <a:extLst>
              <a:ext uri="{FF2B5EF4-FFF2-40B4-BE49-F238E27FC236}">
                <a16:creationId xmlns:a16="http://schemas.microsoft.com/office/drawing/2014/main" id="{77787847-0C51-4A17-AF40-E30B4B2BBAF8}"/>
              </a:ext>
            </a:extLst>
          </p:cNvPr>
          <p:cNvSpPr>
            <a:spLocks noGrp="1"/>
          </p:cNvSpPr>
          <p:nvPr>
            <p:ph type="sldNum" sz="quarter" idx="37"/>
          </p:nvPr>
        </p:nvSpPr>
        <p:spPr/>
        <p:txBody>
          <a:bodyPr/>
          <a:lstStyle/>
          <a:p>
            <a:fld id="{254E29BD-1A5B-4EDF-861A-2F01CF8A9A78}" type="slidenum">
              <a:rPr lang="en-GB" smtClean="0"/>
              <a:pPr/>
              <a:t>4</a:t>
            </a:fld>
            <a:endParaRPr lang="en-GB" dirty="0"/>
          </a:p>
        </p:txBody>
      </p:sp>
      <p:pic>
        <p:nvPicPr>
          <p:cNvPr id="9" name="Bilde 8">
            <a:extLst>
              <a:ext uri="{FF2B5EF4-FFF2-40B4-BE49-F238E27FC236}">
                <a16:creationId xmlns:a16="http://schemas.microsoft.com/office/drawing/2014/main" id="{6D7F566A-0ADD-4548-93B8-AF6B0FFE0D8E}"/>
              </a:ext>
            </a:extLst>
          </p:cNvPr>
          <p:cNvPicPr>
            <a:picLocks noChangeAspect="1"/>
          </p:cNvPicPr>
          <p:nvPr/>
        </p:nvPicPr>
        <p:blipFill>
          <a:blip r:embed="rId2"/>
          <a:stretch>
            <a:fillRect/>
          </a:stretch>
        </p:blipFill>
        <p:spPr>
          <a:xfrm>
            <a:off x="6384032" y="942738"/>
            <a:ext cx="5387656" cy="5187799"/>
          </a:xfrm>
          <a:prstGeom prst="rect">
            <a:avLst/>
          </a:prstGeom>
        </p:spPr>
      </p:pic>
      <p:sp>
        <p:nvSpPr>
          <p:cNvPr id="10" name="Ellipse 9">
            <a:extLst>
              <a:ext uri="{FF2B5EF4-FFF2-40B4-BE49-F238E27FC236}">
                <a16:creationId xmlns:a16="http://schemas.microsoft.com/office/drawing/2014/main" id="{CDC8C959-C4E9-4EE8-8285-94AE388CB1BA}"/>
              </a:ext>
            </a:extLst>
          </p:cNvPr>
          <p:cNvSpPr/>
          <p:nvPr/>
        </p:nvSpPr>
        <p:spPr>
          <a:xfrm>
            <a:off x="7320136" y="3429000"/>
            <a:ext cx="2160240" cy="2304256"/>
          </a:xfrm>
          <a:prstGeom prst="ellipse">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marL="0" indent="-230400" algn="ctr">
              <a:spcBef>
                <a:spcPts val="300"/>
              </a:spcBef>
              <a:spcAft>
                <a:spcPts val="300"/>
              </a:spcAft>
              <a:buClr>
                <a:schemeClr val="accent1"/>
              </a:buClr>
            </a:pPr>
            <a:endParaRPr lang="nb-NO" sz="1400" dirty="0" err="1">
              <a:solidFill>
                <a:schemeClr val="tx1"/>
              </a:solidFill>
            </a:endParaRPr>
          </a:p>
        </p:txBody>
      </p:sp>
    </p:spTree>
    <p:extLst>
      <p:ext uri="{BB962C8B-B14F-4D97-AF65-F5344CB8AC3E}">
        <p14:creationId xmlns:p14="http://schemas.microsoft.com/office/powerpoint/2010/main" val="168165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DED6-BD92-444B-8817-7624E0D9B51B}"/>
              </a:ext>
            </a:extLst>
          </p:cNvPr>
          <p:cNvSpPr>
            <a:spLocks noGrp="1"/>
          </p:cNvSpPr>
          <p:nvPr>
            <p:ph type="title"/>
          </p:nvPr>
        </p:nvSpPr>
        <p:spPr/>
        <p:txBody>
          <a:bodyPr/>
          <a:lstStyle/>
          <a:p>
            <a:r>
              <a:rPr lang="en-GB" dirty="0" err="1"/>
              <a:t>Hovedsaker</a:t>
            </a:r>
            <a:endParaRPr lang="en-GB" dirty="0"/>
          </a:p>
        </p:txBody>
      </p:sp>
      <p:sp>
        <p:nvSpPr>
          <p:cNvPr id="3" name="Text Placeholder 2">
            <a:extLst>
              <a:ext uri="{FF2B5EF4-FFF2-40B4-BE49-F238E27FC236}">
                <a16:creationId xmlns:a16="http://schemas.microsoft.com/office/drawing/2014/main" id="{0B289E8A-D98E-4B53-9643-F0BF62484CF5}"/>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D364970E-6A94-45C5-B041-AA4AD8D05A57}"/>
              </a:ext>
            </a:extLst>
          </p:cNvPr>
          <p:cNvSpPr>
            <a:spLocks noGrp="1"/>
          </p:cNvSpPr>
          <p:nvPr>
            <p:ph type="body" sz="quarter" idx="35"/>
          </p:nvPr>
        </p:nvSpPr>
        <p:spPr/>
        <p:txBody>
          <a:bodyPr/>
          <a:lstStyle/>
          <a:p>
            <a:endParaRPr lang="en-GB" dirty="0"/>
          </a:p>
        </p:txBody>
      </p:sp>
      <p:sp>
        <p:nvSpPr>
          <p:cNvPr id="5" name="Content Placeholder 4">
            <a:extLst>
              <a:ext uri="{FF2B5EF4-FFF2-40B4-BE49-F238E27FC236}">
                <a16:creationId xmlns:a16="http://schemas.microsoft.com/office/drawing/2014/main" id="{5D1A1456-C38C-4064-B7C3-0E469679829E}"/>
              </a:ext>
            </a:extLst>
          </p:cNvPr>
          <p:cNvSpPr>
            <a:spLocks noGrp="1"/>
          </p:cNvSpPr>
          <p:nvPr>
            <p:ph sz="quarter" idx="19"/>
          </p:nvPr>
        </p:nvSpPr>
        <p:spPr/>
        <p:txBody>
          <a:bodyPr/>
          <a:lstStyle/>
          <a:p>
            <a:pPr marL="0" indent="0">
              <a:buNone/>
            </a:pPr>
            <a:r>
              <a:rPr lang="nb-NO" b="1" dirty="0"/>
              <a:t>Forskrift om velferd for hest og hund i konkurranser</a:t>
            </a:r>
          </a:p>
          <a:p>
            <a:pPr marL="0" indent="0">
              <a:buNone/>
            </a:pPr>
            <a:r>
              <a:rPr lang="nb-NO" dirty="0"/>
              <a:t>FK bruks var representert da Mattilsynet i mars presenterte ny forskrift om velferd for hest og hund i konkurranser. Vi har etter dette foretatt en samsvarsmåling opp mot mulige påvirkninger denne forskriften har mot bruksprøveprogrammene. Dette er spilt inn til NKK.</a:t>
            </a:r>
          </a:p>
          <a:p>
            <a:pPr marL="0" indent="0">
              <a:buNone/>
            </a:pPr>
            <a:endParaRPr lang="nb-NO" b="1" dirty="0"/>
          </a:p>
          <a:p>
            <a:pPr marL="0" indent="0">
              <a:buNone/>
            </a:pPr>
            <a:r>
              <a:rPr lang="nb-NO" b="1" dirty="0"/>
              <a:t>Utkast til ny Hundelov på høring</a:t>
            </a:r>
          </a:p>
          <a:p>
            <a:pPr marL="0" indent="0">
              <a:buNone/>
            </a:pPr>
            <a:r>
              <a:rPr lang="nb-NO" dirty="0"/>
              <a:t>Utkast til ny hundelov ble i oktober sendt ut til klubber og forbund fra NKK med en frist for tilbakemelding 26. november. FK bruks har gått gjennom utkastet og gitt vår tilbakemelding.</a:t>
            </a:r>
            <a:endParaRPr lang="nb-NO" b="1" dirty="0"/>
          </a:p>
          <a:p>
            <a:pPr marL="0" indent="0">
              <a:buNone/>
            </a:pPr>
            <a:endParaRPr lang="nb-NO" b="1" dirty="0"/>
          </a:p>
          <a:p>
            <a:pPr marL="0" indent="0">
              <a:buNone/>
            </a:pPr>
            <a:r>
              <a:rPr lang="nb-NO" b="1" dirty="0"/>
              <a:t>SAMARBEID / KOMMUNIKASJON</a:t>
            </a:r>
          </a:p>
          <a:p>
            <a:pPr marL="0" indent="0">
              <a:buNone/>
            </a:pPr>
            <a:r>
              <a:rPr lang="nb-NO" dirty="0"/>
              <a:t>Kommunikasjonen og samarbeidet innad i komiteen har fungert bra. Det er styret i NBF som har vært vårt bindeledd opp mot NKK. </a:t>
            </a:r>
          </a:p>
          <a:p>
            <a:pPr marL="0" indent="0">
              <a:buNone/>
            </a:pPr>
            <a:r>
              <a:rPr lang="nb-NO" dirty="0"/>
              <a:t>FK bruks opplever imidlertid at samarbeidet med NKK i 2021 har vært svært utfordrende. Vi opplever kort sagt å ikke motta noen form for tilbakemelding på flere av våre forespørsler. Dette gjør at våre aktiviteter som skal utføres på vegne av NKK, blir utsatt eller kansellert. Dette er sterkt beklagelig.</a:t>
            </a:r>
          </a:p>
          <a:p>
            <a:pPr marL="0" indent="0">
              <a:buNone/>
            </a:pPr>
            <a:endParaRPr lang="nb-NO" dirty="0"/>
          </a:p>
          <a:p>
            <a:pPr marL="0" indent="0">
              <a:buNone/>
            </a:pPr>
            <a:endParaRPr lang="en-GB" dirty="0"/>
          </a:p>
          <a:p>
            <a:endParaRPr lang="en-GB" dirty="0"/>
          </a:p>
        </p:txBody>
      </p:sp>
      <p:sp>
        <p:nvSpPr>
          <p:cNvPr id="6" name="Footer Placeholder 5">
            <a:extLst>
              <a:ext uri="{FF2B5EF4-FFF2-40B4-BE49-F238E27FC236}">
                <a16:creationId xmlns:a16="http://schemas.microsoft.com/office/drawing/2014/main" id="{7858C418-0715-4F4A-9885-5BB7BD9B7215}"/>
              </a:ext>
            </a:extLst>
          </p:cNvPr>
          <p:cNvSpPr>
            <a:spLocks noGrp="1"/>
          </p:cNvSpPr>
          <p:nvPr>
            <p:ph type="ftr" sz="quarter" idx="36"/>
          </p:nvPr>
        </p:nvSpPr>
        <p:spPr/>
        <p:txBody>
          <a:bodyPr/>
          <a:lstStyle/>
          <a:p>
            <a:endParaRPr lang="en-GB" dirty="0"/>
          </a:p>
        </p:txBody>
      </p:sp>
      <p:sp>
        <p:nvSpPr>
          <p:cNvPr id="7" name="Slide Number Placeholder 6">
            <a:extLst>
              <a:ext uri="{FF2B5EF4-FFF2-40B4-BE49-F238E27FC236}">
                <a16:creationId xmlns:a16="http://schemas.microsoft.com/office/drawing/2014/main" id="{77787847-0C51-4A17-AF40-E30B4B2BBAF8}"/>
              </a:ext>
            </a:extLst>
          </p:cNvPr>
          <p:cNvSpPr>
            <a:spLocks noGrp="1"/>
          </p:cNvSpPr>
          <p:nvPr>
            <p:ph type="sldNum" sz="quarter" idx="37"/>
          </p:nvPr>
        </p:nvSpPr>
        <p:spPr/>
        <p:txBody>
          <a:bodyPr/>
          <a:lstStyle/>
          <a:p>
            <a:fld id="{254E29BD-1A5B-4EDF-861A-2F01CF8A9A78}" type="slidenum">
              <a:rPr lang="en-GB" smtClean="0"/>
              <a:pPr/>
              <a:t>5</a:t>
            </a:fld>
            <a:endParaRPr lang="en-GB" dirty="0"/>
          </a:p>
        </p:txBody>
      </p:sp>
    </p:spTree>
    <p:extLst>
      <p:ext uri="{BB962C8B-B14F-4D97-AF65-F5344CB8AC3E}">
        <p14:creationId xmlns:p14="http://schemas.microsoft.com/office/powerpoint/2010/main" val="22003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BF527-2CE8-4F83-868C-4C626D81B1C6}"/>
              </a:ext>
            </a:extLst>
          </p:cNvPr>
          <p:cNvSpPr>
            <a:spLocks noGrp="1"/>
          </p:cNvSpPr>
          <p:nvPr>
            <p:ph type="body" sz="quarter" idx="18"/>
          </p:nvPr>
        </p:nvSpPr>
        <p:spPr>
          <a:xfrm>
            <a:off x="737353" y="1839299"/>
            <a:ext cx="4979987" cy="1949741"/>
          </a:xfrm>
        </p:spPr>
        <p:txBody>
          <a:bodyPr/>
          <a:lstStyle/>
          <a:p>
            <a:pPr algn="ctr"/>
            <a:r>
              <a:rPr lang="en-GB" dirty="0"/>
              <a:t>Administrasjon </a:t>
            </a:r>
            <a:r>
              <a:rPr lang="en-GB" dirty="0" err="1"/>
              <a:t>av</a:t>
            </a:r>
            <a:r>
              <a:rPr lang="en-GB" dirty="0"/>
              <a:t> </a:t>
            </a:r>
            <a:r>
              <a:rPr lang="en-GB" dirty="0" err="1"/>
              <a:t>terminlister</a:t>
            </a:r>
            <a:r>
              <a:rPr lang="en-GB" dirty="0"/>
              <a:t>- </a:t>
            </a:r>
            <a:r>
              <a:rPr lang="en-GB" dirty="0" err="1"/>
              <a:t>ny</a:t>
            </a:r>
            <a:r>
              <a:rPr lang="en-GB" dirty="0"/>
              <a:t> </a:t>
            </a:r>
            <a:r>
              <a:rPr lang="en-GB" dirty="0" err="1"/>
              <a:t>løsning</a:t>
            </a:r>
            <a:r>
              <a:rPr lang="en-GB" dirty="0"/>
              <a:t> </a:t>
            </a:r>
          </a:p>
        </p:txBody>
      </p:sp>
      <p:sp>
        <p:nvSpPr>
          <p:cNvPr id="3" name="Text Placeholder 2">
            <a:extLst>
              <a:ext uri="{FF2B5EF4-FFF2-40B4-BE49-F238E27FC236}">
                <a16:creationId xmlns:a16="http://schemas.microsoft.com/office/drawing/2014/main" id="{37CBE4ED-1018-4071-8753-DE8C06C0EBB1}"/>
              </a:ext>
            </a:extLst>
          </p:cNvPr>
          <p:cNvSpPr>
            <a:spLocks noGrp="1"/>
          </p:cNvSpPr>
          <p:nvPr>
            <p:ph type="body" sz="quarter" idx="19"/>
          </p:nvPr>
        </p:nvSpPr>
        <p:spPr/>
        <p:txBody>
          <a:bodyPr/>
          <a:lstStyle/>
          <a:p>
            <a:r>
              <a:rPr lang="en-GB" dirty="0" err="1"/>
              <a:t>Påvirker</a:t>
            </a:r>
            <a:r>
              <a:rPr lang="en-GB" dirty="0"/>
              <a:t> </a:t>
            </a:r>
            <a:r>
              <a:rPr lang="en-GB" dirty="0" err="1"/>
              <a:t>dette</a:t>
            </a:r>
            <a:r>
              <a:rPr lang="en-GB" dirty="0"/>
              <a:t> </a:t>
            </a:r>
            <a:r>
              <a:rPr lang="en-GB" dirty="0" err="1"/>
              <a:t>oss</a:t>
            </a:r>
            <a:r>
              <a:rPr lang="en-GB" dirty="0"/>
              <a:t>?</a:t>
            </a:r>
          </a:p>
        </p:txBody>
      </p:sp>
      <p:sp>
        <p:nvSpPr>
          <p:cNvPr id="4" name="Text Placeholder 3">
            <a:extLst>
              <a:ext uri="{FF2B5EF4-FFF2-40B4-BE49-F238E27FC236}">
                <a16:creationId xmlns:a16="http://schemas.microsoft.com/office/drawing/2014/main" id="{0BA249FB-42F8-4EE2-933D-C6C513BDFE91}"/>
              </a:ext>
            </a:extLst>
          </p:cNvPr>
          <p:cNvSpPr>
            <a:spLocks noGrp="1"/>
          </p:cNvSpPr>
          <p:nvPr>
            <p:ph type="body" sz="quarter" idx="20"/>
          </p:nvPr>
        </p:nvSpPr>
        <p:spPr/>
        <p:txBody>
          <a:bodyPr/>
          <a:lstStyle/>
          <a:p>
            <a:r>
              <a:rPr lang="en-GB" dirty="0"/>
              <a:t>FK </a:t>
            </a:r>
            <a:r>
              <a:rPr lang="en-GB" dirty="0" err="1"/>
              <a:t>bruks</a:t>
            </a:r>
            <a:r>
              <a:rPr lang="en-GB" dirty="0"/>
              <a:t> </a:t>
            </a:r>
          </a:p>
          <a:p>
            <a:endParaRPr lang="en-GB" dirty="0"/>
          </a:p>
        </p:txBody>
      </p:sp>
      <p:sp>
        <p:nvSpPr>
          <p:cNvPr id="5" name="Footer Placeholder 4">
            <a:extLst>
              <a:ext uri="{FF2B5EF4-FFF2-40B4-BE49-F238E27FC236}">
                <a16:creationId xmlns:a16="http://schemas.microsoft.com/office/drawing/2014/main" id="{4F5F258F-09A1-4DAF-925F-269859EFC335}"/>
              </a:ext>
            </a:extLst>
          </p:cNvPr>
          <p:cNvSpPr>
            <a:spLocks noGrp="1"/>
          </p:cNvSpPr>
          <p:nvPr>
            <p:ph type="ftr" sz="quarter" idx="21"/>
          </p:nvPr>
        </p:nvSpPr>
        <p:spPr/>
        <p:txBody>
          <a:bodyPr/>
          <a:lstStyle/>
          <a:p>
            <a:endParaRPr lang="en-GB" dirty="0"/>
          </a:p>
        </p:txBody>
      </p:sp>
      <p:sp>
        <p:nvSpPr>
          <p:cNvPr id="6" name="Slide Number Placeholder 5">
            <a:extLst>
              <a:ext uri="{FF2B5EF4-FFF2-40B4-BE49-F238E27FC236}">
                <a16:creationId xmlns:a16="http://schemas.microsoft.com/office/drawing/2014/main" id="{A2A25F68-FC11-439A-97F8-6B5B4661952F}"/>
              </a:ext>
            </a:extLst>
          </p:cNvPr>
          <p:cNvSpPr>
            <a:spLocks noGrp="1"/>
          </p:cNvSpPr>
          <p:nvPr>
            <p:ph type="sldNum" sz="quarter" idx="22"/>
          </p:nvPr>
        </p:nvSpPr>
        <p:spPr/>
        <p:txBody>
          <a:bodyPr/>
          <a:lstStyle/>
          <a:p>
            <a:fld id="{254E29BD-1A5B-4EDF-861A-2F01CF8A9A78}" type="slidenum">
              <a:rPr lang="en-GB" smtClean="0"/>
              <a:pPr/>
              <a:t>6</a:t>
            </a:fld>
            <a:endParaRPr lang="en-GB" dirty="0"/>
          </a:p>
        </p:txBody>
      </p:sp>
    </p:spTree>
    <p:extLst>
      <p:ext uri="{BB962C8B-B14F-4D97-AF65-F5344CB8AC3E}">
        <p14:creationId xmlns:p14="http://schemas.microsoft.com/office/powerpoint/2010/main" val="53690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765BE5-EF41-4E23-817D-EB1C903B586F}"/>
              </a:ext>
            </a:extLst>
          </p:cNvPr>
          <p:cNvSpPr>
            <a:spLocks noGrp="1" noChangeArrowheads="1"/>
          </p:cNvSpPr>
          <p:nvPr>
            <p:ph type="title"/>
          </p:nvPr>
        </p:nvSpPr>
        <p:spPr>
          <a:xfrm>
            <a:off x="515368" y="588789"/>
            <a:ext cx="11160696" cy="440570"/>
          </a:xfrm>
        </p:spPr>
        <p:txBody>
          <a:bodyPr/>
          <a:lstStyle/>
          <a:p>
            <a:pPr marL="0" indent="0" algn="ctr">
              <a:lnSpc>
                <a:spcPct val="107000"/>
              </a:lnSpc>
              <a:spcAft>
                <a:spcPts val="800"/>
              </a:spcAft>
              <a:buNone/>
            </a:pPr>
            <a:r>
              <a:rPr lang="nb-NO" sz="2800" dirty="0">
                <a:effectLst/>
                <a:latin typeface="Calibri" panose="020F0502020204030204" pitchFamily="34" charset="0"/>
                <a:ea typeface="Calibri" panose="020F0502020204030204" pitchFamily="34" charset="0"/>
                <a:cs typeface="Times New Roman" panose="02020603050405020304" pitchFamily="18" charset="0"/>
              </a:rPr>
              <a:t>Fra NKK 24.11.21:</a:t>
            </a:r>
          </a:p>
        </p:txBody>
      </p:sp>
      <p:sp>
        <p:nvSpPr>
          <p:cNvPr id="13315" name="Rectangle 3">
            <a:extLst>
              <a:ext uri="{FF2B5EF4-FFF2-40B4-BE49-F238E27FC236}">
                <a16:creationId xmlns:a16="http://schemas.microsoft.com/office/drawing/2014/main" id="{96998260-88DE-4643-904E-D5F10AC71149}"/>
              </a:ext>
            </a:extLst>
          </p:cNvPr>
          <p:cNvSpPr>
            <a:spLocks noGrp="1" noChangeArrowheads="1"/>
          </p:cNvSpPr>
          <p:nvPr>
            <p:ph type="body" idx="1"/>
          </p:nvPr>
        </p:nvSpPr>
        <p:spPr>
          <a:xfrm>
            <a:off x="515368" y="1196752"/>
            <a:ext cx="10909223" cy="4969099"/>
          </a:xfrm>
        </p:spPr>
        <p:txBody>
          <a:bodyPr/>
          <a:lstStyle/>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Da er endelig ny løsning for søknad om utstillinger og prøver klar, og vil bli publisert onsdag 24. november klokken 10:00.</a:t>
            </a:r>
          </a:p>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Ny løsning gir større fleksibilitet for klubber og forbund</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Søknader kan sendes fortløpende</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Kortere søknadsfrister. (minst 3 måneder før for utstilling, </a:t>
            </a:r>
            <a:r>
              <a:rPr lang="nb-NO"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minst 3 uker før prøver)</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Ikke avhengig av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NKKs</a:t>
            </a:r>
            <a:r>
              <a:rPr lang="nb-NO" sz="1800" dirty="0">
                <a:effectLst/>
                <a:latin typeface="Calibri" panose="020F0502020204030204" pitchFamily="34" charset="0"/>
                <a:ea typeface="Calibri" panose="020F0502020204030204" pitchFamily="34" charset="0"/>
                <a:cs typeface="Times New Roman" panose="02020603050405020304" pitchFamily="18" charset="0"/>
              </a:rPr>
              <a:t> administrasjon for sende søknad</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Administrasjon av terminlisten og tilgang til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Dogweb</a:t>
            </a:r>
            <a:r>
              <a:rPr lang="nb-NO" sz="1800" dirty="0">
                <a:effectLst/>
                <a:latin typeface="Calibri" panose="020F0502020204030204" pitchFamily="34" charset="0"/>
                <a:ea typeface="Calibri" panose="020F0502020204030204" pitchFamily="34" charset="0"/>
                <a:cs typeface="Times New Roman" panose="02020603050405020304" pitchFamily="18" charset="0"/>
              </a:rPr>
              <a:t> Arra for administrasjon av prøver gjøres fra samme sted.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God oversikt over status på klubbens/forbundets arrangementer</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Dynamisk terminliste</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God varsling til inviterte klubber (utstilling) med mer.</a:t>
            </a:r>
          </a:p>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Selv om det nå ikke er en fast frist hvert år for søknad om utstillinger og prøver vil vi allikevel anmode klubber og forbund om å planlegge godt, og søke så tidlig som mulig. Søknad kan sende inntil 2 år før arrangementet.</a:t>
            </a:r>
          </a:p>
          <a:p>
            <a:pPr marL="0" indent="0">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Terminlisten vil være dynamisk, dvs. den vil oppdatere seg etter hvert som klubbene sender søknad. </a:t>
            </a:r>
          </a:p>
          <a:p>
            <a:pPr marL="0" indent="0">
              <a:lnSpc>
                <a:spcPct val="107000"/>
              </a:lnSpc>
              <a:spcAft>
                <a:spcPts val="800"/>
              </a:spcAft>
              <a:buNone/>
            </a:pPr>
            <a:endParaRPr lang="nb-N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81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08A8-0690-4DBB-8433-A32014E2FB4D}"/>
              </a:ext>
            </a:extLst>
          </p:cNvPr>
          <p:cNvSpPr>
            <a:spLocks noGrp="1"/>
          </p:cNvSpPr>
          <p:nvPr>
            <p:ph type="title"/>
          </p:nvPr>
        </p:nvSpPr>
        <p:spPr/>
        <p:txBody>
          <a:bodyPr/>
          <a:lstStyle/>
          <a:p>
            <a:r>
              <a:rPr lang="en-GB" dirty="0" err="1"/>
              <a:t>Hvordan</a:t>
            </a:r>
            <a:r>
              <a:rPr lang="en-GB" dirty="0"/>
              <a:t> </a:t>
            </a:r>
            <a:r>
              <a:rPr lang="en-GB" dirty="0" err="1"/>
              <a:t>kan</a:t>
            </a:r>
            <a:r>
              <a:rPr lang="en-GB" dirty="0"/>
              <a:t> </a:t>
            </a:r>
            <a:r>
              <a:rPr lang="en-GB" dirty="0" err="1"/>
              <a:t>dette</a:t>
            </a:r>
            <a:r>
              <a:rPr lang="en-GB" dirty="0"/>
              <a:t> i </a:t>
            </a:r>
            <a:r>
              <a:rPr lang="en-GB" dirty="0" err="1"/>
              <a:t>verste</a:t>
            </a:r>
            <a:r>
              <a:rPr lang="en-GB" dirty="0"/>
              <a:t> fall </a:t>
            </a:r>
            <a:r>
              <a:rPr lang="en-GB" dirty="0" err="1"/>
              <a:t>utarte</a:t>
            </a:r>
            <a:r>
              <a:rPr lang="en-GB" dirty="0"/>
              <a:t> seg?</a:t>
            </a:r>
          </a:p>
        </p:txBody>
      </p:sp>
      <p:sp>
        <p:nvSpPr>
          <p:cNvPr id="3" name="Text Placeholder 2">
            <a:extLst>
              <a:ext uri="{FF2B5EF4-FFF2-40B4-BE49-F238E27FC236}">
                <a16:creationId xmlns:a16="http://schemas.microsoft.com/office/drawing/2014/main" id="{9490949E-DBDA-4FED-96D4-A8E21F02710E}"/>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655C8622-698C-47D4-9B75-57ACB5787A0A}"/>
              </a:ext>
            </a:extLst>
          </p:cNvPr>
          <p:cNvSpPr>
            <a:spLocks noGrp="1"/>
          </p:cNvSpPr>
          <p:nvPr>
            <p:ph type="body" sz="quarter" idx="35"/>
          </p:nvPr>
        </p:nvSpPr>
        <p:spPr/>
        <p:txBody>
          <a:bodyPr/>
          <a:lstStyle/>
          <a:p>
            <a:endParaRPr lang="en-GB" dirty="0"/>
          </a:p>
        </p:txBody>
      </p:sp>
      <p:sp>
        <p:nvSpPr>
          <p:cNvPr id="6" name="Footer Placeholder 5">
            <a:extLst>
              <a:ext uri="{FF2B5EF4-FFF2-40B4-BE49-F238E27FC236}">
                <a16:creationId xmlns:a16="http://schemas.microsoft.com/office/drawing/2014/main" id="{1EB2D5E7-F321-4B1E-AA97-18B56AD606AC}"/>
              </a:ext>
            </a:extLst>
          </p:cNvPr>
          <p:cNvSpPr>
            <a:spLocks noGrp="1"/>
          </p:cNvSpPr>
          <p:nvPr>
            <p:ph type="ftr" sz="quarter" idx="36"/>
          </p:nvPr>
        </p:nvSpPr>
        <p:spPr/>
        <p:txBody>
          <a:bodyPr/>
          <a:lstStyle/>
          <a:p>
            <a:endParaRPr lang="en-GB" dirty="0"/>
          </a:p>
        </p:txBody>
      </p:sp>
      <p:sp>
        <p:nvSpPr>
          <p:cNvPr id="7" name="Slide Number Placeholder 6">
            <a:extLst>
              <a:ext uri="{FF2B5EF4-FFF2-40B4-BE49-F238E27FC236}">
                <a16:creationId xmlns:a16="http://schemas.microsoft.com/office/drawing/2014/main" id="{F495A603-BFBD-4351-9DC4-21D55A93AA96}"/>
              </a:ext>
            </a:extLst>
          </p:cNvPr>
          <p:cNvSpPr>
            <a:spLocks noGrp="1"/>
          </p:cNvSpPr>
          <p:nvPr>
            <p:ph type="sldNum" sz="quarter" idx="37"/>
          </p:nvPr>
        </p:nvSpPr>
        <p:spPr/>
        <p:txBody>
          <a:bodyPr/>
          <a:lstStyle/>
          <a:p>
            <a:fld id="{254E29BD-1A5B-4EDF-861A-2F01CF8A9A78}" type="slidenum">
              <a:rPr lang="en-GB" smtClean="0"/>
              <a:pPr/>
              <a:t>8</a:t>
            </a:fld>
            <a:endParaRPr lang="en-GB" dirty="0"/>
          </a:p>
        </p:txBody>
      </p:sp>
      <p:pic>
        <p:nvPicPr>
          <p:cNvPr id="10" name="Bilde 9">
            <a:extLst>
              <a:ext uri="{FF2B5EF4-FFF2-40B4-BE49-F238E27FC236}">
                <a16:creationId xmlns:a16="http://schemas.microsoft.com/office/drawing/2014/main" id="{85B57FF6-572F-4BCC-BEB7-D29EF36C39DB}"/>
              </a:ext>
            </a:extLst>
          </p:cNvPr>
          <p:cNvPicPr>
            <a:picLocks noChangeAspect="1"/>
          </p:cNvPicPr>
          <p:nvPr/>
        </p:nvPicPr>
        <p:blipFill rotWithShape="1">
          <a:blip r:embed="rId2"/>
          <a:srcRect r="6871" b="675"/>
          <a:stretch/>
        </p:blipFill>
        <p:spPr>
          <a:xfrm>
            <a:off x="2767409" y="1988840"/>
            <a:ext cx="6656611" cy="3767496"/>
          </a:xfrm>
          <a:prstGeom prst="rect">
            <a:avLst/>
          </a:prstGeom>
        </p:spPr>
      </p:pic>
      <p:sp>
        <p:nvSpPr>
          <p:cNvPr id="5" name="TekstSylinder 4">
            <a:extLst>
              <a:ext uri="{FF2B5EF4-FFF2-40B4-BE49-F238E27FC236}">
                <a16:creationId xmlns:a16="http://schemas.microsoft.com/office/drawing/2014/main" id="{3184A45D-6D42-40F1-AEC2-854C8D15F5B7}"/>
              </a:ext>
            </a:extLst>
          </p:cNvPr>
          <p:cNvSpPr txBox="1"/>
          <p:nvPr/>
        </p:nvSpPr>
        <p:spPr>
          <a:xfrm>
            <a:off x="525200" y="1670201"/>
            <a:ext cx="914400" cy="914400"/>
          </a:xfrm>
          <a:prstGeom prst="rect">
            <a:avLst/>
          </a:prstGeom>
        </p:spPr>
        <p:txBody>
          <a:bodyPr vert="horz" wrap="none" lIns="0" tIns="0" rIns="0" bIns="0" rtlCol="0" anchor="t">
            <a:noAutofit/>
          </a:bodyPr>
          <a:lstStyle/>
          <a:p>
            <a:pPr>
              <a:spcBef>
                <a:spcPts val="300"/>
              </a:spcBef>
              <a:spcAft>
                <a:spcPts val="300"/>
              </a:spcAft>
              <a:buClr>
                <a:srgbClr val="DF0071"/>
              </a:buClr>
              <a:buSzPct val="100000"/>
            </a:pPr>
            <a:r>
              <a:rPr lang="nb-NO" sz="1400" dirty="0">
                <a:solidFill>
                  <a:prstClr val="black"/>
                </a:solidFill>
              </a:rPr>
              <a:t>Om hundeklubbene utelukkende forholder seg til 3 ukers frist, ville terminlisten i sin HELHET sett slik ut: </a:t>
            </a:r>
          </a:p>
        </p:txBody>
      </p:sp>
      <p:sp>
        <p:nvSpPr>
          <p:cNvPr id="9" name="TekstSylinder 8">
            <a:extLst>
              <a:ext uri="{FF2B5EF4-FFF2-40B4-BE49-F238E27FC236}">
                <a16:creationId xmlns:a16="http://schemas.microsoft.com/office/drawing/2014/main" id="{EE3AAA88-37DA-4914-B4C2-8DACC3348F93}"/>
              </a:ext>
            </a:extLst>
          </p:cNvPr>
          <p:cNvSpPr txBox="1"/>
          <p:nvPr/>
        </p:nvSpPr>
        <p:spPr>
          <a:xfrm>
            <a:off x="525200" y="5790768"/>
            <a:ext cx="914400" cy="914400"/>
          </a:xfrm>
          <a:prstGeom prst="rect">
            <a:avLst/>
          </a:prstGeom>
        </p:spPr>
        <p:txBody>
          <a:bodyPr vert="horz" wrap="none" lIns="0" tIns="0" rIns="0" bIns="0" rtlCol="0" anchor="t">
            <a:noAutofit/>
          </a:bodyPr>
          <a:lstStyle/>
          <a:p>
            <a:pPr>
              <a:spcBef>
                <a:spcPts val="300"/>
              </a:spcBef>
              <a:spcAft>
                <a:spcPts val="300"/>
              </a:spcAft>
              <a:buClr>
                <a:srgbClr val="DF0071"/>
              </a:buClr>
              <a:buSzPct val="100000"/>
            </a:pPr>
            <a:r>
              <a:rPr lang="nb-NO" sz="1400" dirty="0">
                <a:solidFill>
                  <a:prstClr val="black"/>
                </a:solidFill>
              </a:rPr>
              <a:t>Med andre ord hadde det kun vært nødvendig å melde inn tre dobbeltstevner så langt å året,- dette gir </a:t>
            </a:r>
            <a:r>
              <a:rPr lang="nb-NO" sz="1400" dirty="0">
                <a:solidFill>
                  <a:srgbClr val="FF0000"/>
                </a:solidFill>
              </a:rPr>
              <a:t>liten forutsigbarhet for utøverne.</a:t>
            </a:r>
          </a:p>
        </p:txBody>
      </p:sp>
    </p:spTree>
    <p:extLst>
      <p:ext uri="{BB962C8B-B14F-4D97-AF65-F5344CB8AC3E}">
        <p14:creationId xmlns:p14="http://schemas.microsoft.com/office/powerpoint/2010/main" val="39589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08A8-0690-4DBB-8433-A32014E2FB4D}"/>
              </a:ext>
            </a:extLst>
          </p:cNvPr>
          <p:cNvSpPr>
            <a:spLocks noGrp="1"/>
          </p:cNvSpPr>
          <p:nvPr>
            <p:ph type="title"/>
          </p:nvPr>
        </p:nvSpPr>
        <p:spPr/>
        <p:txBody>
          <a:bodyPr/>
          <a:lstStyle/>
          <a:p>
            <a:r>
              <a:rPr lang="en-GB" dirty="0" err="1"/>
              <a:t>Prøvetilbudet</a:t>
            </a:r>
            <a:r>
              <a:rPr lang="en-GB" dirty="0"/>
              <a:t> – </a:t>
            </a:r>
            <a:r>
              <a:rPr lang="en-GB" dirty="0" err="1"/>
              <a:t>hvordan</a:t>
            </a:r>
            <a:r>
              <a:rPr lang="en-GB" dirty="0"/>
              <a:t> ser det </a:t>
            </a:r>
            <a:r>
              <a:rPr lang="en-GB" dirty="0" err="1"/>
              <a:t>ut</a:t>
            </a:r>
            <a:r>
              <a:rPr lang="en-GB" dirty="0"/>
              <a:t> </a:t>
            </a:r>
            <a:r>
              <a:rPr lang="en-GB" dirty="0" err="1"/>
              <a:t>p.t.</a:t>
            </a:r>
            <a:r>
              <a:rPr lang="en-GB" dirty="0"/>
              <a:t>?</a:t>
            </a:r>
          </a:p>
        </p:txBody>
      </p:sp>
      <p:sp>
        <p:nvSpPr>
          <p:cNvPr id="3" name="Text Placeholder 2">
            <a:extLst>
              <a:ext uri="{FF2B5EF4-FFF2-40B4-BE49-F238E27FC236}">
                <a16:creationId xmlns:a16="http://schemas.microsoft.com/office/drawing/2014/main" id="{9490949E-DBDA-4FED-96D4-A8E21F02710E}"/>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655C8622-698C-47D4-9B75-57ACB5787A0A}"/>
              </a:ext>
            </a:extLst>
          </p:cNvPr>
          <p:cNvSpPr>
            <a:spLocks noGrp="1"/>
          </p:cNvSpPr>
          <p:nvPr>
            <p:ph type="body" sz="quarter" idx="35"/>
          </p:nvPr>
        </p:nvSpPr>
        <p:spPr/>
        <p:txBody>
          <a:bodyPr/>
          <a:lstStyle/>
          <a:p>
            <a:endParaRPr lang="en-GB"/>
          </a:p>
        </p:txBody>
      </p:sp>
      <p:sp>
        <p:nvSpPr>
          <p:cNvPr id="6" name="Footer Placeholder 5">
            <a:extLst>
              <a:ext uri="{FF2B5EF4-FFF2-40B4-BE49-F238E27FC236}">
                <a16:creationId xmlns:a16="http://schemas.microsoft.com/office/drawing/2014/main" id="{1EB2D5E7-F321-4B1E-AA97-18B56AD606AC}"/>
              </a:ext>
            </a:extLst>
          </p:cNvPr>
          <p:cNvSpPr>
            <a:spLocks noGrp="1"/>
          </p:cNvSpPr>
          <p:nvPr>
            <p:ph type="ftr" sz="quarter" idx="36"/>
          </p:nvPr>
        </p:nvSpPr>
        <p:spPr/>
        <p:txBody>
          <a:bodyPr/>
          <a:lstStyle/>
          <a:p>
            <a:endParaRPr lang="en-GB" dirty="0"/>
          </a:p>
        </p:txBody>
      </p:sp>
      <p:sp>
        <p:nvSpPr>
          <p:cNvPr id="7" name="Slide Number Placeholder 6">
            <a:extLst>
              <a:ext uri="{FF2B5EF4-FFF2-40B4-BE49-F238E27FC236}">
                <a16:creationId xmlns:a16="http://schemas.microsoft.com/office/drawing/2014/main" id="{F495A603-BFBD-4351-9DC4-21D55A93AA96}"/>
              </a:ext>
            </a:extLst>
          </p:cNvPr>
          <p:cNvSpPr>
            <a:spLocks noGrp="1"/>
          </p:cNvSpPr>
          <p:nvPr>
            <p:ph type="sldNum" sz="quarter" idx="37"/>
          </p:nvPr>
        </p:nvSpPr>
        <p:spPr/>
        <p:txBody>
          <a:bodyPr/>
          <a:lstStyle/>
          <a:p>
            <a:fld id="{254E29BD-1A5B-4EDF-861A-2F01CF8A9A78}" type="slidenum">
              <a:rPr lang="en-GB" smtClean="0"/>
              <a:pPr/>
              <a:t>9</a:t>
            </a:fld>
            <a:endParaRPr lang="en-GB" dirty="0"/>
          </a:p>
        </p:txBody>
      </p:sp>
      <p:graphicFrame>
        <p:nvGraphicFramePr>
          <p:cNvPr id="8" name="Tabell 5">
            <a:extLst>
              <a:ext uri="{FF2B5EF4-FFF2-40B4-BE49-F238E27FC236}">
                <a16:creationId xmlns:a16="http://schemas.microsoft.com/office/drawing/2014/main" id="{ECB28146-A94A-442C-BD81-79DA596AFD7E}"/>
              </a:ext>
            </a:extLst>
          </p:cNvPr>
          <p:cNvGraphicFramePr>
            <a:graphicFrameLocks noGrp="1"/>
          </p:cNvGraphicFramePr>
          <p:nvPr/>
        </p:nvGraphicFramePr>
        <p:xfrm>
          <a:off x="7295456" y="2563045"/>
          <a:ext cx="4896544" cy="3571125"/>
        </p:xfrm>
        <a:graphic>
          <a:graphicData uri="http://schemas.openxmlformats.org/drawingml/2006/table">
            <a:tbl>
              <a:tblPr firstRow="1" bandRow="1"/>
              <a:tblGrid>
                <a:gridCol w="252028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3571125">
                <a:tc>
                  <a:txBody>
                    <a:bodyPr/>
                    <a:lstStyle>
                      <a:lvl1pPr marL="0" algn="l" defTabSz="914400" rtl="0" eaLnBrk="1" latinLnBrk="0" hangingPunct="1">
                        <a:defRPr sz="1800" b="1" kern="1200">
                          <a:solidFill>
                            <a:schemeClr val="lt1"/>
                          </a:solidFill>
                          <a:latin typeface="Arial"/>
                          <a:ea typeface="Osaka"/>
                        </a:defRPr>
                      </a:lvl1pPr>
                      <a:lvl2pPr marL="457200" algn="l" defTabSz="914400" rtl="0" eaLnBrk="1" latinLnBrk="0" hangingPunct="1">
                        <a:defRPr sz="1800" b="1" kern="1200">
                          <a:solidFill>
                            <a:schemeClr val="lt1"/>
                          </a:solidFill>
                          <a:latin typeface="Arial"/>
                          <a:ea typeface="Osaka"/>
                        </a:defRPr>
                      </a:lvl2pPr>
                      <a:lvl3pPr marL="914400" algn="l" defTabSz="914400" rtl="0" eaLnBrk="1" latinLnBrk="0" hangingPunct="1">
                        <a:defRPr sz="1800" b="1" kern="1200">
                          <a:solidFill>
                            <a:schemeClr val="lt1"/>
                          </a:solidFill>
                          <a:latin typeface="Arial"/>
                          <a:ea typeface="Osaka"/>
                        </a:defRPr>
                      </a:lvl3pPr>
                      <a:lvl4pPr marL="1371600" algn="l" defTabSz="914400" rtl="0" eaLnBrk="1" latinLnBrk="0" hangingPunct="1">
                        <a:defRPr sz="1800" b="1" kern="1200">
                          <a:solidFill>
                            <a:schemeClr val="lt1"/>
                          </a:solidFill>
                          <a:latin typeface="Arial"/>
                          <a:ea typeface="Osaka"/>
                        </a:defRPr>
                      </a:lvl4pPr>
                      <a:lvl5pPr marL="1828800" algn="l" defTabSz="914400" rtl="0" eaLnBrk="1" latinLnBrk="0" hangingPunct="1">
                        <a:defRPr sz="1800" b="1" kern="1200">
                          <a:solidFill>
                            <a:schemeClr val="lt1"/>
                          </a:solidFill>
                          <a:latin typeface="Arial"/>
                          <a:ea typeface="Osaka"/>
                        </a:defRPr>
                      </a:lvl5pPr>
                      <a:lvl6pPr marL="2286000" algn="l" defTabSz="914400" rtl="0" eaLnBrk="1" latinLnBrk="0" hangingPunct="1">
                        <a:defRPr sz="1800" b="1" kern="1200">
                          <a:solidFill>
                            <a:schemeClr val="lt1"/>
                          </a:solidFill>
                          <a:latin typeface="Arial"/>
                          <a:ea typeface="Osaka"/>
                        </a:defRPr>
                      </a:lvl6pPr>
                      <a:lvl7pPr marL="2743200" algn="l" defTabSz="914400" rtl="0" eaLnBrk="1" latinLnBrk="0" hangingPunct="1">
                        <a:defRPr sz="1800" b="1" kern="1200">
                          <a:solidFill>
                            <a:schemeClr val="lt1"/>
                          </a:solidFill>
                          <a:latin typeface="Arial"/>
                          <a:ea typeface="Osaka"/>
                        </a:defRPr>
                      </a:lvl7pPr>
                      <a:lvl8pPr marL="3200400" algn="l" defTabSz="914400" rtl="0" eaLnBrk="1" latinLnBrk="0" hangingPunct="1">
                        <a:defRPr sz="1800" b="1" kern="1200">
                          <a:solidFill>
                            <a:schemeClr val="lt1"/>
                          </a:solidFill>
                          <a:latin typeface="Arial"/>
                          <a:ea typeface="Osaka"/>
                        </a:defRPr>
                      </a:lvl8pPr>
                      <a:lvl9pPr marL="3657600" algn="l" defTabSz="914400" rtl="0" eaLnBrk="1" latinLnBrk="0" hangingPunct="1">
                        <a:defRPr sz="1800" b="1" kern="1200">
                          <a:solidFill>
                            <a:schemeClr val="lt1"/>
                          </a:solidFill>
                          <a:latin typeface="Arial"/>
                          <a:ea typeface="Osak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prstClr val="black"/>
                          </a:solidFill>
                          <a:effectLst/>
                          <a:uLnTx/>
                          <a:uFillTx/>
                          <a:latin typeface="Arial"/>
                          <a:ea typeface="+mn-ea"/>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rial"/>
                          <a:ea typeface="+mn-ea"/>
                          <a:cs typeface="+mn-cs"/>
                        </a:rPr>
                        <a:t>Totalt </a:t>
                      </a:r>
                      <a:r>
                        <a:rPr kumimoji="0" lang="nb-NO" sz="1600" b="0" i="0" u="none" strike="noStrike" kern="1200" cap="none" spc="0" normalizeH="0" baseline="0" noProof="0" dirty="0">
                          <a:ln>
                            <a:noFill/>
                          </a:ln>
                          <a:solidFill>
                            <a:srgbClr val="C00000"/>
                          </a:solidFill>
                          <a:effectLst/>
                          <a:uLnTx/>
                          <a:uFillTx/>
                          <a:latin typeface="Arial"/>
                          <a:ea typeface="+mn-ea"/>
                          <a:cs typeface="+mn-cs"/>
                        </a:rPr>
                        <a:t>152</a:t>
                      </a:r>
                      <a:r>
                        <a:rPr kumimoji="0" lang="nb-NO" sz="1600" b="0" i="0" u="none" strike="noStrike" kern="1200" cap="none" spc="0" normalizeH="0" baseline="0" noProof="0" dirty="0">
                          <a:ln>
                            <a:noFill/>
                          </a:ln>
                          <a:solidFill>
                            <a:prstClr val="black"/>
                          </a:solidFill>
                          <a:effectLst/>
                          <a:uLnTx/>
                          <a:uFillTx/>
                          <a:latin typeface="Arial"/>
                          <a:ea typeface="+mn-ea"/>
                          <a:cs typeface="+mn-cs"/>
                        </a:rPr>
                        <a:t> runderingsprøver;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C00000"/>
                          </a:solidFill>
                          <a:effectLst/>
                          <a:uLnTx/>
                          <a:uFillTx/>
                          <a:latin typeface="Arial"/>
                          <a:ea typeface="+mn-ea"/>
                          <a:cs typeface="+mn-cs"/>
                        </a:rPr>
                        <a:t>42</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C00000"/>
                          </a:solidFill>
                          <a:effectLst/>
                          <a:uLnTx/>
                          <a:uFillTx/>
                          <a:latin typeface="Arial"/>
                          <a:ea typeface="+mn-ea"/>
                          <a:cs typeface="+mn-cs"/>
                        </a:rPr>
                        <a:t>42</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C00000"/>
                          </a:solidFill>
                          <a:effectLst/>
                          <a:uLnTx/>
                          <a:uFillTx/>
                          <a:latin typeface="Arial"/>
                          <a:ea typeface="+mn-ea"/>
                          <a:cs typeface="+mn-cs"/>
                        </a:rPr>
                        <a:t>35</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C00000"/>
                          </a:solidFill>
                          <a:effectLst/>
                          <a:uLnTx/>
                          <a:uFillTx/>
                          <a:latin typeface="Arial"/>
                          <a:ea typeface="+mn-ea"/>
                          <a:cs typeface="+mn-cs"/>
                        </a:rPr>
                        <a:t>33</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rial"/>
                          <a:ea typeface="+mn-ea"/>
                          <a:cs typeface="+mn-cs"/>
                        </a:rPr>
                        <a:t>Totalt </a:t>
                      </a:r>
                      <a:r>
                        <a:rPr kumimoji="0" lang="nb-NO" sz="1600" b="0" i="0" u="none" strike="noStrike" kern="1200" cap="none" spc="0" normalizeH="0" baseline="0" noProof="0" dirty="0">
                          <a:ln>
                            <a:noFill/>
                          </a:ln>
                          <a:solidFill>
                            <a:srgbClr val="00A030"/>
                          </a:solidFill>
                          <a:effectLst/>
                          <a:uLnTx/>
                          <a:uFillTx/>
                          <a:latin typeface="Arial"/>
                          <a:ea typeface="+mn-ea"/>
                          <a:cs typeface="+mn-cs"/>
                        </a:rPr>
                        <a:t>193</a:t>
                      </a:r>
                      <a:r>
                        <a:rPr kumimoji="0" lang="nb-NO" sz="1600" b="0" i="0" u="none" strike="noStrike" kern="1200" cap="none" spc="0" normalizeH="0" baseline="0" noProof="0" dirty="0">
                          <a:ln>
                            <a:noFill/>
                          </a:ln>
                          <a:solidFill>
                            <a:prstClr val="black"/>
                          </a:solidFill>
                          <a:effectLst/>
                          <a:uLnTx/>
                          <a:uFillTx/>
                          <a:latin typeface="Arial"/>
                          <a:ea typeface="+mn-ea"/>
                          <a:cs typeface="+mn-cs"/>
                        </a:rPr>
                        <a:t> sporprøver;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C00000"/>
                          </a:solidFill>
                          <a:effectLst/>
                          <a:uLnTx/>
                          <a:uFillTx/>
                          <a:latin typeface="Arial"/>
                          <a:ea typeface="+mn-ea"/>
                          <a:cs typeface="+mn-cs"/>
                        </a:rPr>
                        <a:t>54</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A030"/>
                          </a:solidFill>
                          <a:effectLst/>
                          <a:uLnTx/>
                          <a:uFillTx/>
                          <a:latin typeface="Arial"/>
                          <a:ea typeface="+mn-ea"/>
                          <a:cs typeface="+mn-cs"/>
                        </a:rPr>
                        <a:t>54</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A030"/>
                          </a:solidFill>
                          <a:effectLst/>
                          <a:uLnTx/>
                          <a:uFillTx/>
                          <a:latin typeface="Arial"/>
                          <a:ea typeface="+mn-ea"/>
                          <a:cs typeface="+mn-cs"/>
                        </a:rPr>
                        <a:t>40</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A030"/>
                          </a:solidFill>
                          <a:effectLst/>
                          <a:uLnTx/>
                          <a:uFillTx/>
                          <a:latin typeface="Arial"/>
                          <a:ea typeface="+mn-ea"/>
                          <a:cs typeface="+mn-cs"/>
                        </a:rPr>
                        <a:t>45</a:t>
                      </a:r>
                      <a:r>
                        <a:rPr kumimoji="0" lang="nb-NO" sz="1600" b="0" i="0" u="none" strike="noStrike" kern="1200" cap="none" spc="0" normalizeH="0" baseline="0" noProof="0" dirty="0">
                          <a:ln>
                            <a:noFill/>
                          </a:ln>
                          <a:solidFill>
                            <a:prstClr val="black"/>
                          </a:solidFill>
                          <a:effectLst/>
                          <a:uLnTx/>
                          <a:uFillTx/>
                          <a:latin typeface="Arial"/>
                          <a:ea typeface="+mn-ea"/>
                          <a:cs typeface="+mn-cs"/>
                        </a:rPr>
                        <a:t> i klasse A</a:t>
                      </a:r>
                      <a:endParaRPr kumimoji="0" lang="nb-NO" sz="1600" b="1" i="0" u="none" strike="noStrike" kern="1200" cap="none" spc="0" normalizeH="0" baseline="0" noProof="0" dirty="0">
                        <a:ln>
                          <a:noFill/>
                        </a:ln>
                        <a:solidFill>
                          <a:prstClr val="black"/>
                        </a:solidFill>
                        <a:effectLst/>
                        <a:uLnTx/>
                        <a:uFillTx/>
                        <a:latin typeface="Arial"/>
                        <a:ea typeface="Osaka"/>
                        <a:cs typeface="+mn-cs"/>
                      </a:endParaRPr>
                    </a:p>
                  </a:txBody>
                  <a:tcPr marL="91445" marR="91445" marT="45706" marB="45706">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ea typeface="Osaka"/>
                        </a:defRPr>
                      </a:lvl1pPr>
                      <a:lvl2pPr marL="457200" algn="l" defTabSz="914400" rtl="0" eaLnBrk="1" latinLnBrk="0" hangingPunct="1">
                        <a:defRPr sz="1800" b="1" kern="1200">
                          <a:solidFill>
                            <a:schemeClr val="lt1"/>
                          </a:solidFill>
                          <a:latin typeface="Arial"/>
                          <a:ea typeface="Osaka"/>
                        </a:defRPr>
                      </a:lvl2pPr>
                      <a:lvl3pPr marL="914400" algn="l" defTabSz="914400" rtl="0" eaLnBrk="1" latinLnBrk="0" hangingPunct="1">
                        <a:defRPr sz="1800" b="1" kern="1200">
                          <a:solidFill>
                            <a:schemeClr val="lt1"/>
                          </a:solidFill>
                          <a:latin typeface="Arial"/>
                          <a:ea typeface="Osaka"/>
                        </a:defRPr>
                      </a:lvl3pPr>
                      <a:lvl4pPr marL="1371600" algn="l" defTabSz="914400" rtl="0" eaLnBrk="1" latinLnBrk="0" hangingPunct="1">
                        <a:defRPr sz="1800" b="1" kern="1200">
                          <a:solidFill>
                            <a:schemeClr val="lt1"/>
                          </a:solidFill>
                          <a:latin typeface="Arial"/>
                          <a:ea typeface="Osaka"/>
                        </a:defRPr>
                      </a:lvl4pPr>
                      <a:lvl5pPr marL="1828800" algn="l" defTabSz="914400" rtl="0" eaLnBrk="1" latinLnBrk="0" hangingPunct="1">
                        <a:defRPr sz="1800" b="1" kern="1200">
                          <a:solidFill>
                            <a:schemeClr val="lt1"/>
                          </a:solidFill>
                          <a:latin typeface="Arial"/>
                          <a:ea typeface="Osaka"/>
                        </a:defRPr>
                      </a:lvl5pPr>
                      <a:lvl6pPr marL="2286000" algn="l" defTabSz="914400" rtl="0" eaLnBrk="1" latinLnBrk="0" hangingPunct="1">
                        <a:defRPr sz="1800" b="1" kern="1200">
                          <a:solidFill>
                            <a:schemeClr val="lt1"/>
                          </a:solidFill>
                          <a:latin typeface="Arial"/>
                          <a:ea typeface="Osaka"/>
                        </a:defRPr>
                      </a:lvl6pPr>
                      <a:lvl7pPr marL="2743200" algn="l" defTabSz="914400" rtl="0" eaLnBrk="1" latinLnBrk="0" hangingPunct="1">
                        <a:defRPr sz="1800" b="1" kern="1200">
                          <a:solidFill>
                            <a:schemeClr val="lt1"/>
                          </a:solidFill>
                          <a:latin typeface="Arial"/>
                          <a:ea typeface="Osaka"/>
                        </a:defRPr>
                      </a:lvl7pPr>
                      <a:lvl8pPr marL="3200400" algn="l" defTabSz="914400" rtl="0" eaLnBrk="1" latinLnBrk="0" hangingPunct="1">
                        <a:defRPr sz="1800" b="1" kern="1200">
                          <a:solidFill>
                            <a:schemeClr val="lt1"/>
                          </a:solidFill>
                          <a:latin typeface="Arial"/>
                          <a:ea typeface="Osaka"/>
                        </a:defRPr>
                      </a:lvl8pPr>
                      <a:lvl9pPr marL="3657600" algn="l" defTabSz="914400" rtl="0" eaLnBrk="1" latinLnBrk="0" hangingPunct="1">
                        <a:defRPr sz="1800" b="1" kern="1200">
                          <a:solidFill>
                            <a:schemeClr val="lt1"/>
                          </a:solidFill>
                          <a:latin typeface="Arial"/>
                          <a:ea typeface="Osaka"/>
                        </a:defRPr>
                      </a:lvl9pPr>
                    </a:lstStyle>
                    <a:p>
                      <a:r>
                        <a:rPr lang="nb-NO" sz="1600" b="1" dirty="0">
                          <a:solidFill>
                            <a:schemeClr val="tx1"/>
                          </a:solidFill>
                        </a:rPr>
                        <a:t>2022:</a:t>
                      </a:r>
                    </a:p>
                    <a:p>
                      <a:endParaRPr lang="nb-NO" sz="1600" b="0" dirty="0">
                        <a:solidFill>
                          <a:schemeClr val="tx1"/>
                        </a:solidFill>
                      </a:endParaRPr>
                    </a:p>
                    <a:p>
                      <a:r>
                        <a:rPr lang="nb-NO" sz="1600" b="0" dirty="0">
                          <a:solidFill>
                            <a:schemeClr val="tx1"/>
                          </a:solidFill>
                        </a:rPr>
                        <a:t>Totalt </a:t>
                      </a:r>
                      <a:r>
                        <a:rPr lang="nb-NO" sz="1600" b="0" dirty="0">
                          <a:solidFill>
                            <a:schemeClr val="accent6"/>
                          </a:solidFill>
                        </a:rPr>
                        <a:t>106</a:t>
                      </a:r>
                      <a:r>
                        <a:rPr lang="nb-NO" sz="1600" b="0" dirty="0">
                          <a:solidFill>
                            <a:schemeClr val="tx1"/>
                          </a:solidFill>
                        </a:rPr>
                        <a:t> runderingsprøver;</a:t>
                      </a:r>
                    </a:p>
                    <a:p>
                      <a:r>
                        <a:rPr lang="nb-NO" sz="1600" b="0" dirty="0">
                          <a:solidFill>
                            <a:schemeClr val="accent6"/>
                          </a:solidFill>
                        </a:rPr>
                        <a:t>28</a:t>
                      </a:r>
                      <a:r>
                        <a:rPr lang="nb-NO" sz="1600" b="0" dirty="0">
                          <a:solidFill>
                            <a:schemeClr val="tx1"/>
                          </a:solidFill>
                        </a:rPr>
                        <a:t> i klasse D</a:t>
                      </a:r>
                    </a:p>
                    <a:p>
                      <a:r>
                        <a:rPr lang="nb-NO" sz="1600" b="0" dirty="0">
                          <a:solidFill>
                            <a:schemeClr val="accent6"/>
                          </a:solidFill>
                        </a:rPr>
                        <a:t>27</a:t>
                      </a:r>
                      <a:r>
                        <a:rPr lang="nb-NO" sz="1600" b="0" dirty="0">
                          <a:solidFill>
                            <a:schemeClr val="tx1"/>
                          </a:solidFill>
                        </a:rPr>
                        <a:t> i klasse C</a:t>
                      </a:r>
                    </a:p>
                    <a:p>
                      <a:r>
                        <a:rPr lang="nb-NO" sz="1600" b="0" dirty="0">
                          <a:solidFill>
                            <a:schemeClr val="accent6"/>
                          </a:solidFill>
                        </a:rPr>
                        <a:t>26</a:t>
                      </a:r>
                      <a:r>
                        <a:rPr lang="nb-NO" sz="1600" b="0" dirty="0">
                          <a:solidFill>
                            <a:schemeClr val="tx1"/>
                          </a:solidFill>
                        </a:rPr>
                        <a:t> i klasse B</a:t>
                      </a:r>
                    </a:p>
                    <a:p>
                      <a:r>
                        <a:rPr lang="nb-NO" sz="1600" b="0" dirty="0">
                          <a:solidFill>
                            <a:schemeClr val="accent6"/>
                          </a:solidFill>
                        </a:rPr>
                        <a:t>25</a:t>
                      </a:r>
                      <a:r>
                        <a:rPr lang="nb-NO" sz="1600" b="0" dirty="0">
                          <a:solidFill>
                            <a:schemeClr val="tx1"/>
                          </a:solidFill>
                        </a:rPr>
                        <a:t> i klasse A</a:t>
                      </a:r>
                    </a:p>
                    <a:p>
                      <a:endParaRPr lang="nb-NO" sz="1600" b="0" dirty="0">
                        <a:solidFill>
                          <a:schemeClr val="tx1"/>
                        </a:solidFill>
                      </a:endParaRPr>
                    </a:p>
                    <a:p>
                      <a:r>
                        <a:rPr lang="nb-NO" sz="1600" b="0" dirty="0">
                          <a:solidFill>
                            <a:schemeClr val="tx1"/>
                          </a:solidFill>
                        </a:rPr>
                        <a:t>Totalt </a:t>
                      </a:r>
                      <a:r>
                        <a:rPr lang="nb-NO" sz="1600" b="0" dirty="0">
                          <a:solidFill>
                            <a:schemeClr val="accent6"/>
                          </a:solidFill>
                        </a:rPr>
                        <a:t>116</a:t>
                      </a:r>
                      <a:r>
                        <a:rPr lang="nb-NO" sz="1600" b="0" dirty="0">
                          <a:solidFill>
                            <a:schemeClr val="tx1"/>
                          </a:solidFill>
                        </a:rPr>
                        <a:t> sporprøver;</a:t>
                      </a:r>
                    </a:p>
                    <a:p>
                      <a:r>
                        <a:rPr lang="nb-NO" sz="1600" b="0" dirty="0">
                          <a:solidFill>
                            <a:schemeClr val="accent6"/>
                          </a:solidFill>
                        </a:rPr>
                        <a:t>31</a:t>
                      </a:r>
                      <a:r>
                        <a:rPr lang="nb-NO" sz="1600" b="0" dirty="0">
                          <a:solidFill>
                            <a:schemeClr val="tx1"/>
                          </a:solidFill>
                        </a:rPr>
                        <a:t> i klasse D</a:t>
                      </a:r>
                    </a:p>
                    <a:p>
                      <a:r>
                        <a:rPr lang="nb-NO" sz="1600" b="0" dirty="0">
                          <a:solidFill>
                            <a:schemeClr val="accent6"/>
                          </a:solidFill>
                        </a:rPr>
                        <a:t>30</a:t>
                      </a:r>
                      <a:r>
                        <a:rPr lang="nb-NO" sz="1600" b="0" dirty="0">
                          <a:solidFill>
                            <a:schemeClr val="tx1"/>
                          </a:solidFill>
                        </a:rPr>
                        <a:t> i klasse C</a:t>
                      </a:r>
                    </a:p>
                    <a:p>
                      <a:r>
                        <a:rPr lang="nb-NO" sz="1600" b="0" dirty="0">
                          <a:solidFill>
                            <a:schemeClr val="accent6"/>
                          </a:solidFill>
                        </a:rPr>
                        <a:t>25</a:t>
                      </a:r>
                      <a:r>
                        <a:rPr lang="nb-NO" sz="1600" b="0" dirty="0">
                          <a:solidFill>
                            <a:schemeClr val="tx1"/>
                          </a:solidFill>
                        </a:rPr>
                        <a:t> i klasse B</a:t>
                      </a:r>
                    </a:p>
                    <a:p>
                      <a:r>
                        <a:rPr lang="nb-NO" sz="1600" b="0" dirty="0">
                          <a:solidFill>
                            <a:schemeClr val="accent6"/>
                          </a:solidFill>
                        </a:rPr>
                        <a:t>30</a:t>
                      </a:r>
                      <a:r>
                        <a:rPr lang="nb-NO" sz="1600" b="0" dirty="0">
                          <a:solidFill>
                            <a:schemeClr val="tx1"/>
                          </a:solidFill>
                        </a:rPr>
                        <a:t> i klasse A</a:t>
                      </a:r>
                    </a:p>
                  </a:txBody>
                  <a:tcPr marL="91445" marR="91445" marT="45706" marB="45706">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9" name="Diagram 8">
            <a:extLst>
              <a:ext uri="{FF2B5EF4-FFF2-40B4-BE49-F238E27FC236}">
                <a16:creationId xmlns:a16="http://schemas.microsoft.com/office/drawing/2014/main" id="{E53E3AD6-D306-4BA5-BD1A-AB77D316D54B}"/>
              </a:ext>
            </a:extLst>
          </p:cNvPr>
          <p:cNvGraphicFramePr>
            <a:graphicFrameLocks/>
          </p:cNvGraphicFramePr>
          <p:nvPr/>
        </p:nvGraphicFramePr>
        <p:xfrm>
          <a:off x="695400" y="1796087"/>
          <a:ext cx="5832648" cy="3823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64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6&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kerBP PowerPoint Template">
  <a:themeElements>
    <a:clrScheme name="AkerBP">
      <a:dk1>
        <a:sysClr val="windowText" lastClr="000000"/>
      </a:dk1>
      <a:lt1>
        <a:sysClr val="window" lastClr="FFFFFF"/>
      </a:lt1>
      <a:dk2>
        <a:srgbClr val="000028"/>
      </a:dk2>
      <a:lt2>
        <a:srgbClr val="E6E6E6"/>
      </a:lt2>
      <a:accent1>
        <a:srgbClr val="EE7900"/>
      </a:accent1>
      <a:accent2>
        <a:srgbClr val="B9B9B9"/>
      </a:accent2>
      <a:accent3>
        <a:srgbClr val="00A030"/>
      </a:accent3>
      <a:accent4>
        <a:srgbClr val="000028"/>
      </a:accent4>
      <a:accent5>
        <a:srgbClr val="777777"/>
      </a:accent5>
      <a:accent6>
        <a:srgbClr val="DF0071"/>
      </a:accent6>
      <a:hlink>
        <a:srgbClr val="DF0071"/>
      </a:hlink>
      <a:folHlink>
        <a:srgbClr val="808080"/>
      </a:folHlink>
    </a:clrScheme>
    <a:fontScheme name="Egendefin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nchorCtr="0"/>
      <a:lstStyle>
        <a:defPPr marL="0" indent="-230400" algn="ctr">
          <a:spcBef>
            <a:spcPts val="300"/>
          </a:spcBef>
          <a:spcAft>
            <a:spcPts val="300"/>
          </a:spcAft>
          <a:buClr>
            <a:schemeClr val="accent1"/>
          </a:buClr>
          <a:defRPr sz="1400" dirty="0" err="1" smtClean="0">
            <a:solidFill>
              <a:schemeClr val="tx1"/>
            </a:solidFill>
          </a:defRPr>
        </a:defPPr>
      </a:lstStyle>
      <a:style>
        <a:lnRef idx="2">
          <a:schemeClr val="accent4">
            <a:shade val="50000"/>
          </a:schemeClr>
        </a:lnRef>
        <a:fillRef idx="1">
          <a:schemeClr val="accent4"/>
        </a:fillRef>
        <a:effectRef idx="0">
          <a:schemeClr val="accent4"/>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oAutofit/>
      </a:bodyPr>
      <a:lstStyle>
        <a:defPPr marL="228600" indent="-228600">
          <a:spcBef>
            <a:spcPts val="300"/>
          </a:spcBef>
          <a:spcAft>
            <a:spcPts val="300"/>
          </a:spcAft>
          <a:buClr>
            <a:srgbClr val="DF0071"/>
          </a:buClr>
          <a:buSzPct val="100000"/>
          <a:buFont typeface="Wingdings" pitchFamily="2" charset="2"/>
          <a:buChar char=""/>
          <a:defRPr sz="1400" dirty="0">
            <a:solidFill>
              <a:prstClr val="black"/>
            </a:solidFill>
          </a:defRPr>
        </a:defPPr>
      </a:lstStyle>
    </a:txDef>
  </a:objectDefaults>
  <a:extraClrSchemeLst/>
  <a:extLst>
    <a:ext uri="{05A4C25C-085E-4340-85A3-A5531E510DB2}">
      <thm15:themeFamily xmlns:thm15="http://schemas.microsoft.com/office/thememl/2012/main" name="blank" id="{CE1BCFEC-43FC-47B3-9BA6-7C3861F78185}" vid="{63EBFCCD-E1B8-44F8-9F1D-227ED21388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3225</Words>
  <Application>Microsoft Office PowerPoint</Application>
  <PresentationFormat>Widescreen</PresentationFormat>
  <Paragraphs>361</Paragraphs>
  <Slides>38</Slides>
  <Notes>27</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38</vt:i4>
      </vt:variant>
    </vt:vector>
  </HeadingPairs>
  <TitlesOfParts>
    <vt:vector size="44" baseType="lpstr">
      <vt:lpstr>Arial</vt:lpstr>
      <vt:lpstr>Calibri</vt:lpstr>
      <vt:lpstr>Tahoma</vt:lpstr>
      <vt:lpstr>Wingdings</vt:lpstr>
      <vt:lpstr>AkerBP PowerPoint Template</vt:lpstr>
      <vt:lpstr>think-cell Slide</vt:lpstr>
      <vt:lpstr>PowerPoint-presentasjon</vt:lpstr>
      <vt:lpstr>Sammensetning og arbeidsform</vt:lpstr>
      <vt:lpstr>Hovedsaker</vt:lpstr>
      <vt:lpstr>Hovedsaker</vt:lpstr>
      <vt:lpstr>Hovedsaker</vt:lpstr>
      <vt:lpstr>PowerPoint-presentasjon</vt:lpstr>
      <vt:lpstr>Fra NKK 24.11.21:</vt:lpstr>
      <vt:lpstr>Hvordan kan dette i verste fall utarte seg?</vt:lpstr>
      <vt:lpstr>Prøvetilbudet – hvordan ser det ut p.t.?</vt:lpstr>
      <vt:lpstr>Hvordan påvirker dette NBF?</vt:lpstr>
      <vt:lpstr>PowerPoint-presentasjon</vt:lpstr>
      <vt:lpstr>Forskrift om velferd for hest og hund i konkurranser</vt:lpstr>
      <vt:lpstr>Forskrift om velferd for hest og hund i konkurranser</vt:lpstr>
      <vt:lpstr>Forskrift om velferd for hest og hund i konkurranser</vt:lpstr>
      <vt:lpstr>Forskrift om velferd for hest og hund i konkurranser</vt:lpstr>
      <vt:lpstr>Forskrift om velferd for hest og hund i konkurranser</vt:lpstr>
      <vt:lpstr>Forskrift om velferd for hest og hund i konkurranser</vt:lpstr>
      <vt:lpstr>PowerPoint-presentasjon</vt:lpstr>
      <vt:lpstr>Utkast til ny hundelov</vt:lpstr>
      <vt:lpstr>Utkast til ny hundelov</vt:lpstr>
      <vt:lpstr>Utkast til ny hundelov</vt:lpstr>
      <vt:lpstr>PowerPoint-presentasjon</vt:lpstr>
      <vt:lpstr>Litt historikk</vt:lpstr>
      <vt:lpstr>Hva ble resultatet?</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lpstr>Endringer i “Regelverk for brukshundprøver”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2019-12-16T07:27:14Z</dcterms:created>
  <dcterms:modified xsi:type="dcterms:W3CDTF">2022-02-15T11:29:44Z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akerbp</vt:lpwstr>
  </property>
  <property fmtid="{D5CDD505-2E9C-101B-9397-08002B2CF9AE}" pid="3" name="TemplateId">
    <vt:lpwstr>636622530900110722</vt:lpwstr>
  </property>
  <property fmtid="{D5CDD505-2E9C-101B-9397-08002B2CF9AE}" pid="4" name="UserProfileId">
    <vt:lpwstr>636645663103213580</vt:lpwstr>
  </property>
</Properties>
</file>